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2.xml" ContentType="application/vnd.openxmlformats-officedocument.theme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824" r:id="rId2"/>
    <p:sldMasterId id="2147483783" r:id="rId3"/>
  </p:sldMasterIdLst>
  <p:notesMasterIdLst>
    <p:notesMasterId r:id="rId22"/>
  </p:notesMasterIdLst>
  <p:sldIdLst>
    <p:sldId id="564" r:id="rId4"/>
    <p:sldId id="516" r:id="rId5"/>
    <p:sldId id="510" r:id="rId6"/>
    <p:sldId id="551" r:id="rId7"/>
    <p:sldId id="553" r:id="rId8"/>
    <p:sldId id="558" r:id="rId9"/>
    <p:sldId id="517" r:id="rId10"/>
    <p:sldId id="540" r:id="rId11"/>
    <p:sldId id="554" r:id="rId12"/>
    <p:sldId id="538" r:id="rId13"/>
    <p:sldId id="539" r:id="rId14"/>
    <p:sldId id="542" r:id="rId15"/>
    <p:sldId id="561" r:id="rId16"/>
    <p:sldId id="562" r:id="rId17"/>
    <p:sldId id="560" r:id="rId18"/>
    <p:sldId id="563" r:id="rId19"/>
    <p:sldId id="501" r:id="rId20"/>
    <p:sldId id="565" r:id="rId21"/>
  </p:sldIdLst>
  <p:sldSz cx="9144000" cy="5143500" type="screen16x9"/>
  <p:notesSz cx="6858000" cy="9144000"/>
  <p:embeddedFontLs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黑体" pitchFamily="49" charset="-122"/>
      <p:regular r:id="rId27"/>
    </p:embeddedFont>
    <p:embeddedFont>
      <p:font typeface="幼圆" pitchFamily="49" charset="-122"/>
      <p:regular r:id="rId28"/>
    </p:embeddedFont>
    <p:embeddedFont>
      <p:font typeface="楷体" pitchFamily="49" charset="-122"/>
      <p:regular r:id="rId29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9933"/>
    <a:srgbClr val="AFF22A"/>
    <a:srgbClr val="996633"/>
    <a:srgbClr val="CC9900"/>
    <a:srgbClr val="CC66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6296" autoAdjust="0"/>
  </p:normalViewPr>
  <p:slideViewPr>
    <p:cSldViewPr>
      <p:cViewPr>
        <p:scale>
          <a:sx n="110" d="100"/>
          <a:sy n="110" d="100"/>
        </p:scale>
        <p:origin x="-372" y="-228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1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10" Type="http://schemas.openxmlformats.org/officeDocument/2006/relationships/image" Target="../media/image34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4" Type="http://schemas.openxmlformats.org/officeDocument/2006/relationships/image" Target="../media/image5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0532E57-0713-4B22-AB3D-8B49EDD1CA36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DAB1A85-094B-4122-A992-8ACB1AFF85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9758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042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42295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354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4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615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13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93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25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311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554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766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218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38996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75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609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472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598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190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5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768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787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604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638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678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31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824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550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848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141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97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21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108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10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140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340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923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473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10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320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428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755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4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27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07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409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9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4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767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45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053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822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839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546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468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936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292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8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77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963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94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536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07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641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88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160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76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021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636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3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584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761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07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326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6520272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08837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8054227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8463628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4243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297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4454257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72666020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6850283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8050740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94166035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4144103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90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647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125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06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606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64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570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722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755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730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8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47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269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74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695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480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82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957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509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297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062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184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226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117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38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13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4188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81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7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687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051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06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77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19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926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70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219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341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343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78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434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796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1448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713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50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49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64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128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367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623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396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873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519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7561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41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228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628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704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95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054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524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348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93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09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30025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613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780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754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28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44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33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27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88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83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003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5791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40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85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61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6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109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49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703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8163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520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137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9274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61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60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41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618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40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45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68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794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015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18844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57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757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967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32364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73415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32410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27254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6924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9306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256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1537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69668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816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33021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33762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08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472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816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389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399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39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" Target="../slides/slid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5.xml"/><Relationship Id="rId18" Type="http://schemas.openxmlformats.org/officeDocument/2006/relationships/slideLayout" Target="../slideLayouts/slideLayout100.xml"/><Relationship Id="rId26" Type="http://schemas.openxmlformats.org/officeDocument/2006/relationships/slideLayout" Target="../slideLayouts/slideLayout108.xml"/><Relationship Id="rId39" Type="http://schemas.openxmlformats.org/officeDocument/2006/relationships/slideLayout" Target="../slideLayouts/slideLayout121.xml"/><Relationship Id="rId21" Type="http://schemas.openxmlformats.org/officeDocument/2006/relationships/slideLayout" Target="../slideLayouts/slideLayout103.xml"/><Relationship Id="rId34" Type="http://schemas.openxmlformats.org/officeDocument/2006/relationships/slideLayout" Target="../slideLayouts/slideLayout116.xml"/><Relationship Id="rId42" Type="http://schemas.openxmlformats.org/officeDocument/2006/relationships/slideLayout" Target="../slideLayouts/slideLayout124.xml"/><Relationship Id="rId47" Type="http://schemas.openxmlformats.org/officeDocument/2006/relationships/slideLayout" Target="../slideLayouts/slideLayout129.xml"/><Relationship Id="rId50" Type="http://schemas.openxmlformats.org/officeDocument/2006/relationships/slideLayout" Target="../slideLayouts/slideLayout132.xml"/><Relationship Id="rId55" Type="http://schemas.openxmlformats.org/officeDocument/2006/relationships/slideLayout" Target="../slideLayouts/slideLayout137.xml"/><Relationship Id="rId63" Type="http://schemas.openxmlformats.org/officeDocument/2006/relationships/slideLayout" Target="../slideLayouts/slideLayout145.xml"/><Relationship Id="rId68" Type="http://schemas.openxmlformats.org/officeDocument/2006/relationships/slideLayout" Target="../slideLayouts/slideLayout150.xml"/><Relationship Id="rId76" Type="http://schemas.openxmlformats.org/officeDocument/2006/relationships/slideLayout" Target="../slideLayouts/slideLayout158.xml"/><Relationship Id="rId84" Type="http://schemas.openxmlformats.org/officeDocument/2006/relationships/image" Target="../media/image1.png"/><Relationship Id="rId7" Type="http://schemas.openxmlformats.org/officeDocument/2006/relationships/slideLayout" Target="../slideLayouts/slideLayout89.xml"/><Relationship Id="rId71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98.xml"/><Relationship Id="rId29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93.xml"/><Relationship Id="rId24" Type="http://schemas.openxmlformats.org/officeDocument/2006/relationships/slideLayout" Target="../slideLayouts/slideLayout106.xml"/><Relationship Id="rId32" Type="http://schemas.openxmlformats.org/officeDocument/2006/relationships/slideLayout" Target="../slideLayouts/slideLayout114.xml"/><Relationship Id="rId37" Type="http://schemas.openxmlformats.org/officeDocument/2006/relationships/slideLayout" Target="../slideLayouts/slideLayout119.xml"/><Relationship Id="rId40" Type="http://schemas.openxmlformats.org/officeDocument/2006/relationships/slideLayout" Target="../slideLayouts/slideLayout122.xml"/><Relationship Id="rId45" Type="http://schemas.openxmlformats.org/officeDocument/2006/relationships/slideLayout" Target="../slideLayouts/slideLayout127.xml"/><Relationship Id="rId53" Type="http://schemas.openxmlformats.org/officeDocument/2006/relationships/slideLayout" Target="../slideLayouts/slideLayout135.xml"/><Relationship Id="rId58" Type="http://schemas.openxmlformats.org/officeDocument/2006/relationships/slideLayout" Target="../slideLayouts/slideLayout140.xml"/><Relationship Id="rId66" Type="http://schemas.openxmlformats.org/officeDocument/2006/relationships/slideLayout" Target="../slideLayouts/slideLayout148.xml"/><Relationship Id="rId74" Type="http://schemas.openxmlformats.org/officeDocument/2006/relationships/slideLayout" Target="../slideLayouts/slideLayout156.xml"/><Relationship Id="rId79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143.xml"/><Relationship Id="rId82" Type="http://schemas.openxmlformats.org/officeDocument/2006/relationships/slideLayout" Target="../slideLayouts/slideLayout164.xml"/><Relationship Id="rId19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6.xml"/><Relationship Id="rId22" Type="http://schemas.openxmlformats.org/officeDocument/2006/relationships/slideLayout" Target="../slideLayouts/slideLayout104.xml"/><Relationship Id="rId27" Type="http://schemas.openxmlformats.org/officeDocument/2006/relationships/slideLayout" Target="../slideLayouts/slideLayout109.xml"/><Relationship Id="rId30" Type="http://schemas.openxmlformats.org/officeDocument/2006/relationships/slideLayout" Target="../slideLayouts/slideLayout112.xml"/><Relationship Id="rId35" Type="http://schemas.openxmlformats.org/officeDocument/2006/relationships/slideLayout" Target="../slideLayouts/slideLayout117.xml"/><Relationship Id="rId43" Type="http://schemas.openxmlformats.org/officeDocument/2006/relationships/slideLayout" Target="../slideLayouts/slideLayout125.xml"/><Relationship Id="rId48" Type="http://schemas.openxmlformats.org/officeDocument/2006/relationships/slideLayout" Target="../slideLayouts/slideLayout130.xml"/><Relationship Id="rId56" Type="http://schemas.openxmlformats.org/officeDocument/2006/relationships/slideLayout" Target="../slideLayouts/slideLayout138.xml"/><Relationship Id="rId64" Type="http://schemas.openxmlformats.org/officeDocument/2006/relationships/slideLayout" Target="../slideLayouts/slideLayout146.xml"/><Relationship Id="rId69" Type="http://schemas.openxmlformats.org/officeDocument/2006/relationships/slideLayout" Target="../slideLayouts/slideLayout151.xml"/><Relationship Id="rId77" Type="http://schemas.openxmlformats.org/officeDocument/2006/relationships/slideLayout" Target="../slideLayouts/slideLayout159.xml"/><Relationship Id="rId8" Type="http://schemas.openxmlformats.org/officeDocument/2006/relationships/slideLayout" Target="../slideLayouts/slideLayout90.xml"/><Relationship Id="rId51" Type="http://schemas.openxmlformats.org/officeDocument/2006/relationships/slideLayout" Target="../slideLayouts/slideLayout133.xml"/><Relationship Id="rId72" Type="http://schemas.openxmlformats.org/officeDocument/2006/relationships/slideLayout" Target="../slideLayouts/slideLayout154.xml"/><Relationship Id="rId80" Type="http://schemas.openxmlformats.org/officeDocument/2006/relationships/slideLayout" Target="../slideLayouts/slideLayout162.xml"/><Relationship Id="rId85" Type="http://schemas.openxmlformats.org/officeDocument/2006/relationships/image" Target="../media/image2.png"/><Relationship Id="rId3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4.xml"/><Relationship Id="rId17" Type="http://schemas.openxmlformats.org/officeDocument/2006/relationships/slideLayout" Target="../slideLayouts/slideLayout99.xml"/><Relationship Id="rId25" Type="http://schemas.openxmlformats.org/officeDocument/2006/relationships/slideLayout" Target="../slideLayouts/slideLayout107.xml"/><Relationship Id="rId33" Type="http://schemas.openxmlformats.org/officeDocument/2006/relationships/slideLayout" Target="../slideLayouts/slideLayout115.xml"/><Relationship Id="rId38" Type="http://schemas.openxmlformats.org/officeDocument/2006/relationships/slideLayout" Target="../slideLayouts/slideLayout120.xml"/><Relationship Id="rId46" Type="http://schemas.openxmlformats.org/officeDocument/2006/relationships/slideLayout" Target="../slideLayouts/slideLayout128.xml"/><Relationship Id="rId59" Type="http://schemas.openxmlformats.org/officeDocument/2006/relationships/slideLayout" Target="../slideLayouts/slideLayout141.xml"/><Relationship Id="rId67" Type="http://schemas.openxmlformats.org/officeDocument/2006/relationships/slideLayout" Target="../slideLayouts/slideLayout149.xml"/><Relationship Id="rId20" Type="http://schemas.openxmlformats.org/officeDocument/2006/relationships/slideLayout" Target="../slideLayouts/slideLayout102.xml"/><Relationship Id="rId41" Type="http://schemas.openxmlformats.org/officeDocument/2006/relationships/slideLayout" Target="../slideLayouts/slideLayout123.xml"/><Relationship Id="rId54" Type="http://schemas.openxmlformats.org/officeDocument/2006/relationships/slideLayout" Target="../slideLayouts/slideLayout136.xml"/><Relationship Id="rId62" Type="http://schemas.openxmlformats.org/officeDocument/2006/relationships/slideLayout" Target="../slideLayouts/slideLayout144.xml"/><Relationship Id="rId70" Type="http://schemas.openxmlformats.org/officeDocument/2006/relationships/slideLayout" Target="../slideLayouts/slideLayout152.xml"/><Relationship Id="rId75" Type="http://schemas.openxmlformats.org/officeDocument/2006/relationships/slideLayout" Target="../slideLayouts/slideLayout157.xml"/><Relationship Id="rId83" Type="http://schemas.openxmlformats.org/officeDocument/2006/relationships/theme" Target="../theme/theme2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5" Type="http://schemas.openxmlformats.org/officeDocument/2006/relationships/slideLayout" Target="../slideLayouts/slideLayout97.xml"/><Relationship Id="rId23" Type="http://schemas.openxmlformats.org/officeDocument/2006/relationships/slideLayout" Target="../slideLayouts/slideLayout105.xml"/><Relationship Id="rId28" Type="http://schemas.openxmlformats.org/officeDocument/2006/relationships/slideLayout" Target="../slideLayouts/slideLayout110.xml"/><Relationship Id="rId36" Type="http://schemas.openxmlformats.org/officeDocument/2006/relationships/slideLayout" Target="../slideLayouts/slideLayout118.xml"/><Relationship Id="rId49" Type="http://schemas.openxmlformats.org/officeDocument/2006/relationships/slideLayout" Target="../slideLayouts/slideLayout131.xml"/><Relationship Id="rId57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92.xml"/><Relationship Id="rId31" Type="http://schemas.openxmlformats.org/officeDocument/2006/relationships/slideLayout" Target="../slideLayouts/slideLayout113.xml"/><Relationship Id="rId44" Type="http://schemas.openxmlformats.org/officeDocument/2006/relationships/slideLayout" Target="../slideLayouts/slideLayout126.xml"/><Relationship Id="rId52" Type="http://schemas.openxmlformats.org/officeDocument/2006/relationships/slideLayout" Target="../slideLayouts/slideLayout134.xml"/><Relationship Id="rId60" Type="http://schemas.openxmlformats.org/officeDocument/2006/relationships/slideLayout" Target="../slideLayouts/slideLayout142.xml"/><Relationship Id="rId65" Type="http://schemas.openxmlformats.org/officeDocument/2006/relationships/slideLayout" Target="../slideLayouts/slideLayout147.xml"/><Relationship Id="rId73" Type="http://schemas.openxmlformats.org/officeDocument/2006/relationships/slideLayout" Target="../slideLayouts/slideLayout155.xml"/><Relationship Id="rId78" Type="http://schemas.openxmlformats.org/officeDocument/2006/relationships/slideLayout" Target="../slideLayouts/slideLayout160.xml"/><Relationship Id="rId81" Type="http://schemas.openxmlformats.org/officeDocument/2006/relationships/slideLayout" Target="../slideLayouts/slideLayout16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2.xml"/><Relationship Id="rId13" Type="http://schemas.openxmlformats.org/officeDocument/2006/relationships/slideLayout" Target="../slideLayouts/slideLayout177.xml"/><Relationship Id="rId18" Type="http://schemas.openxmlformats.org/officeDocument/2006/relationships/slideLayout" Target="../slideLayouts/slideLayout182.xml"/><Relationship Id="rId26" Type="http://schemas.openxmlformats.org/officeDocument/2006/relationships/slideLayout" Target="../slideLayouts/slideLayout190.xml"/><Relationship Id="rId39" Type="http://schemas.openxmlformats.org/officeDocument/2006/relationships/slideLayout" Target="../slideLayouts/slideLayout203.xml"/><Relationship Id="rId3" Type="http://schemas.openxmlformats.org/officeDocument/2006/relationships/slideLayout" Target="../slideLayouts/slideLayout167.xml"/><Relationship Id="rId21" Type="http://schemas.openxmlformats.org/officeDocument/2006/relationships/slideLayout" Target="../slideLayouts/slideLayout185.xml"/><Relationship Id="rId34" Type="http://schemas.openxmlformats.org/officeDocument/2006/relationships/slideLayout" Target="../slideLayouts/slideLayout198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71.xml"/><Relationship Id="rId12" Type="http://schemas.openxmlformats.org/officeDocument/2006/relationships/slideLayout" Target="../slideLayouts/slideLayout176.xml"/><Relationship Id="rId17" Type="http://schemas.openxmlformats.org/officeDocument/2006/relationships/slideLayout" Target="../slideLayouts/slideLayout181.xml"/><Relationship Id="rId25" Type="http://schemas.openxmlformats.org/officeDocument/2006/relationships/slideLayout" Target="../slideLayouts/slideLayout189.xml"/><Relationship Id="rId33" Type="http://schemas.openxmlformats.org/officeDocument/2006/relationships/slideLayout" Target="../slideLayouts/slideLayout197.xml"/><Relationship Id="rId38" Type="http://schemas.openxmlformats.org/officeDocument/2006/relationships/slideLayout" Target="../slideLayouts/slideLayout202.xml"/><Relationship Id="rId2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80.xml"/><Relationship Id="rId20" Type="http://schemas.openxmlformats.org/officeDocument/2006/relationships/slideLayout" Target="../slideLayouts/slideLayout184.xml"/><Relationship Id="rId29" Type="http://schemas.openxmlformats.org/officeDocument/2006/relationships/slideLayout" Target="../slideLayouts/slideLayout193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5.xml"/><Relationship Id="rId24" Type="http://schemas.openxmlformats.org/officeDocument/2006/relationships/slideLayout" Target="../slideLayouts/slideLayout188.xml"/><Relationship Id="rId32" Type="http://schemas.openxmlformats.org/officeDocument/2006/relationships/slideLayout" Target="../slideLayouts/slideLayout196.xml"/><Relationship Id="rId37" Type="http://schemas.openxmlformats.org/officeDocument/2006/relationships/slideLayout" Target="../slideLayouts/slideLayout201.xml"/><Relationship Id="rId40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169.xml"/><Relationship Id="rId15" Type="http://schemas.openxmlformats.org/officeDocument/2006/relationships/slideLayout" Target="../slideLayouts/slideLayout179.xml"/><Relationship Id="rId23" Type="http://schemas.openxmlformats.org/officeDocument/2006/relationships/slideLayout" Target="../slideLayouts/slideLayout187.xml"/><Relationship Id="rId28" Type="http://schemas.openxmlformats.org/officeDocument/2006/relationships/slideLayout" Target="../slideLayouts/slideLayout192.xml"/><Relationship Id="rId36" Type="http://schemas.openxmlformats.org/officeDocument/2006/relationships/slideLayout" Target="../slideLayouts/slideLayout200.xml"/><Relationship Id="rId10" Type="http://schemas.openxmlformats.org/officeDocument/2006/relationships/slideLayout" Target="../slideLayouts/slideLayout174.xml"/><Relationship Id="rId19" Type="http://schemas.openxmlformats.org/officeDocument/2006/relationships/slideLayout" Target="../slideLayouts/slideLayout183.xml"/><Relationship Id="rId31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73.xml"/><Relationship Id="rId14" Type="http://schemas.openxmlformats.org/officeDocument/2006/relationships/slideLayout" Target="../slideLayouts/slideLayout178.xml"/><Relationship Id="rId22" Type="http://schemas.openxmlformats.org/officeDocument/2006/relationships/slideLayout" Target="../slideLayouts/slideLayout186.xml"/><Relationship Id="rId27" Type="http://schemas.openxmlformats.org/officeDocument/2006/relationships/slideLayout" Target="../slideLayouts/slideLayout191.xml"/><Relationship Id="rId30" Type="http://schemas.openxmlformats.org/officeDocument/2006/relationships/slideLayout" Target="../slideLayouts/slideLayout194.xml"/><Relationship Id="rId35" Type="http://schemas.openxmlformats.org/officeDocument/2006/relationships/slideLayout" Target="../slideLayouts/slideLayout199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27585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5730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整理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与练习（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86" action="ppaction://hlinksldjump"/>
            </p:cNvPr>
            <p:cNvPicPr>
              <a:picLocks noChangeAspect="1"/>
            </p:cNvPicPr>
            <p:nvPr/>
          </p:nvPicPr>
          <p:blipFill>
            <a:blip r:embed="rId8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8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3331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3761" r:id="rId47"/>
    <p:sldLayoutId id="2147483762" r:id="rId48"/>
    <p:sldLayoutId id="2147483763" r:id="rId49"/>
    <p:sldLayoutId id="2147483764" r:id="rId50"/>
    <p:sldLayoutId id="2147483765" r:id="rId51"/>
    <p:sldLayoutId id="2147483766" r:id="rId52"/>
    <p:sldLayoutId id="2147483767" r:id="rId53"/>
    <p:sldLayoutId id="2147483768" r:id="rId54"/>
    <p:sldLayoutId id="2147483769" r:id="rId55"/>
    <p:sldLayoutId id="2147483770" r:id="rId56"/>
    <p:sldLayoutId id="2147483771" r:id="rId57"/>
    <p:sldLayoutId id="2147483772" r:id="rId58"/>
    <p:sldLayoutId id="2147483773" r:id="rId59"/>
    <p:sldLayoutId id="2147483774" r:id="rId60"/>
    <p:sldLayoutId id="2147483775" r:id="rId61"/>
    <p:sldLayoutId id="2147483776" r:id="rId62"/>
    <p:sldLayoutId id="2147483777" r:id="rId63"/>
    <p:sldLayoutId id="2147483778" r:id="rId64"/>
    <p:sldLayoutId id="2147483779" r:id="rId65"/>
    <p:sldLayoutId id="2147483780" r:id="rId66"/>
    <p:sldLayoutId id="2147483781" r:id="rId67"/>
    <p:sldLayoutId id="2147483782" r:id="rId68"/>
    <p:sldLayoutId id="2147483682" r:id="rId69"/>
    <p:sldLayoutId id="2147483681" r:id="rId70"/>
    <p:sldLayoutId id="2147483680" r:id="rId71"/>
    <p:sldLayoutId id="2147483679" r:id="rId72"/>
    <p:sldLayoutId id="2147483678" r:id="rId73"/>
    <p:sldLayoutId id="2147483677" r:id="rId74"/>
    <p:sldLayoutId id="2147483676" r:id="rId75"/>
    <p:sldLayoutId id="2147483707" r:id="rId76"/>
    <p:sldLayoutId id="2147483708" r:id="rId77"/>
    <p:sldLayoutId id="2147483709" r:id="rId78"/>
    <p:sldLayoutId id="2147483710" r:id="rId79"/>
    <p:sldLayoutId id="2147483711" r:id="rId80"/>
    <p:sldLayoutId id="2147483712" r:id="rId81"/>
    <p:sldLayoutId id="2147483713" r:id="rId8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27585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5730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整理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与练习（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788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  <p:sldLayoutId id="2147483841" r:id="rId17"/>
    <p:sldLayoutId id="2147483842" r:id="rId18"/>
    <p:sldLayoutId id="2147483843" r:id="rId19"/>
    <p:sldLayoutId id="2147483844" r:id="rId20"/>
    <p:sldLayoutId id="2147483845" r:id="rId21"/>
    <p:sldLayoutId id="2147483846" r:id="rId22"/>
    <p:sldLayoutId id="2147483847" r:id="rId23"/>
    <p:sldLayoutId id="2147483848" r:id="rId24"/>
    <p:sldLayoutId id="2147483849" r:id="rId25"/>
    <p:sldLayoutId id="2147483850" r:id="rId26"/>
    <p:sldLayoutId id="2147483851" r:id="rId27"/>
    <p:sldLayoutId id="2147483852" r:id="rId28"/>
    <p:sldLayoutId id="2147483853" r:id="rId29"/>
    <p:sldLayoutId id="2147483854" r:id="rId30"/>
    <p:sldLayoutId id="2147483855" r:id="rId31"/>
    <p:sldLayoutId id="2147483856" r:id="rId32"/>
    <p:sldLayoutId id="2147483857" r:id="rId33"/>
    <p:sldLayoutId id="2147483858" r:id="rId34"/>
    <p:sldLayoutId id="2147483859" r:id="rId35"/>
    <p:sldLayoutId id="2147483860" r:id="rId36"/>
    <p:sldLayoutId id="2147483861" r:id="rId37"/>
    <p:sldLayoutId id="2147483862" r:id="rId38"/>
    <p:sldLayoutId id="2147483863" r:id="rId39"/>
    <p:sldLayoutId id="2147483864" r:id="rId40"/>
    <p:sldLayoutId id="2147483865" r:id="rId41"/>
    <p:sldLayoutId id="2147483866" r:id="rId42"/>
    <p:sldLayoutId id="2147483867" r:id="rId43"/>
    <p:sldLayoutId id="2147483868" r:id="rId44"/>
    <p:sldLayoutId id="2147483869" r:id="rId45"/>
    <p:sldLayoutId id="2147483870" r:id="rId46"/>
    <p:sldLayoutId id="2147483871" r:id="rId47"/>
    <p:sldLayoutId id="2147483872" r:id="rId48"/>
    <p:sldLayoutId id="2147483873" r:id="rId49"/>
    <p:sldLayoutId id="2147483874" r:id="rId50"/>
    <p:sldLayoutId id="2147483875" r:id="rId51"/>
    <p:sldLayoutId id="2147483876" r:id="rId52"/>
    <p:sldLayoutId id="2147483877" r:id="rId53"/>
    <p:sldLayoutId id="2147483878" r:id="rId54"/>
    <p:sldLayoutId id="2147483879" r:id="rId55"/>
    <p:sldLayoutId id="2147483880" r:id="rId56"/>
    <p:sldLayoutId id="2147483881" r:id="rId57"/>
    <p:sldLayoutId id="2147483882" r:id="rId58"/>
    <p:sldLayoutId id="2147483883" r:id="rId59"/>
    <p:sldLayoutId id="2147483884" r:id="rId60"/>
    <p:sldLayoutId id="2147483885" r:id="rId61"/>
    <p:sldLayoutId id="2147483886" r:id="rId62"/>
    <p:sldLayoutId id="2147483887" r:id="rId63"/>
    <p:sldLayoutId id="2147483888" r:id="rId64"/>
    <p:sldLayoutId id="2147483889" r:id="rId65"/>
    <p:sldLayoutId id="2147483890" r:id="rId66"/>
    <p:sldLayoutId id="2147483891" r:id="rId67"/>
    <p:sldLayoutId id="2147483892" r:id="rId68"/>
    <p:sldLayoutId id="2147483893" r:id="rId69"/>
    <p:sldLayoutId id="2147483894" r:id="rId70"/>
    <p:sldLayoutId id="2147483895" r:id="rId71"/>
    <p:sldLayoutId id="2147483896" r:id="rId72"/>
    <p:sldLayoutId id="2147483897" r:id="rId73"/>
    <p:sldLayoutId id="2147483898" r:id="rId74"/>
    <p:sldLayoutId id="2147483899" r:id="rId75"/>
    <p:sldLayoutId id="2147483900" r:id="rId76"/>
    <p:sldLayoutId id="2147483901" r:id="rId77"/>
    <p:sldLayoutId id="2147483902" r:id="rId78"/>
    <p:sldLayoutId id="2147483903" r:id="rId79"/>
    <p:sldLayoutId id="2147483904" r:id="rId80"/>
    <p:sldLayoutId id="2147483905" r:id="rId81"/>
    <p:sldLayoutId id="2147483906" r:id="rId8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3372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  <p:sldLayoutId id="2147483801" r:id="rId18"/>
    <p:sldLayoutId id="2147483802" r:id="rId19"/>
    <p:sldLayoutId id="2147483803" r:id="rId20"/>
    <p:sldLayoutId id="2147483804" r:id="rId21"/>
    <p:sldLayoutId id="2147483805" r:id="rId22"/>
    <p:sldLayoutId id="2147483806" r:id="rId23"/>
    <p:sldLayoutId id="2147483807" r:id="rId24"/>
    <p:sldLayoutId id="2147483808" r:id="rId25"/>
    <p:sldLayoutId id="2147483809" r:id="rId26"/>
    <p:sldLayoutId id="2147483810" r:id="rId27"/>
    <p:sldLayoutId id="2147483811" r:id="rId28"/>
    <p:sldLayoutId id="2147483812" r:id="rId29"/>
    <p:sldLayoutId id="2147483813" r:id="rId30"/>
    <p:sldLayoutId id="2147483814" r:id="rId31"/>
    <p:sldLayoutId id="2147483815" r:id="rId32"/>
    <p:sldLayoutId id="2147483816" r:id="rId33"/>
    <p:sldLayoutId id="2147483817" r:id="rId34"/>
    <p:sldLayoutId id="2147483818" r:id="rId35"/>
    <p:sldLayoutId id="2147483819" r:id="rId36"/>
    <p:sldLayoutId id="2147483820" r:id="rId37"/>
    <p:sldLayoutId id="2147483821" r:id="rId38"/>
    <p:sldLayoutId id="2147483822" r:id="rId39"/>
    <p:sldLayoutId id="2147483823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89.xml"/><Relationship Id="rId6" Type="http://schemas.openxmlformats.org/officeDocument/2006/relationships/slide" Target="slide4.xml"/><Relationship Id="rId5" Type="http://schemas.openxmlformats.org/officeDocument/2006/relationships/slide" Target="slide17.xml"/><Relationship Id="rId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39.wmf"/><Relationship Id="rId3" Type="http://schemas.openxmlformats.org/officeDocument/2006/relationships/image" Target="../media/image40.jpeg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0" Type="http://schemas.openxmlformats.org/officeDocument/2006/relationships/oleObject" Target="../embeddings/oleObject31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3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44.wmf"/><Relationship Id="rId4" Type="http://schemas.openxmlformats.org/officeDocument/2006/relationships/oleObject" Target="../embeddings/oleObject3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6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45.wmf"/><Relationship Id="rId4" Type="http://schemas.openxmlformats.org/officeDocument/2006/relationships/oleObject" Target="../embeddings/oleObject35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50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4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42.bin"/><Relationship Id="rId4" Type="http://schemas.openxmlformats.org/officeDocument/2006/relationships/image" Target="../media/image51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54.jpeg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7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image" Target="../media/image18.png"/><Relationship Id="rId3" Type="http://schemas.openxmlformats.org/officeDocument/2006/relationships/image" Target="../media/image16.jpeg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4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11.bin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4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23.wmf"/><Relationship Id="rId4" Type="http://schemas.openxmlformats.org/officeDocument/2006/relationships/image" Target="../media/image20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25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29.wmf"/><Relationship Id="rId18" Type="http://schemas.openxmlformats.org/officeDocument/2006/relationships/image" Target="../media/image30.wmf"/><Relationship Id="rId26" Type="http://schemas.openxmlformats.org/officeDocument/2006/relationships/oleObject" Target="../embeddings/oleObject26.bin"/><Relationship Id="rId3" Type="http://schemas.openxmlformats.org/officeDocument/2006/relationships/oleObject" Target="../embeddings/oleObject12.bin"/><Relationship Id="rId21" Type="http://schemas.openxmlformats.org/officeDocument/2006/relationships/oleObject" Target="../embeddings/oleObject23.bin"/><Relationship Id="rId7" Type="http://schemas.openxmlformats.org/officeDocument/2006/relationships/oleObject" Target="../embeddings/oleObject14.bin"/><Relationship Id="rId12" Type="http://schemas.openxmlformats.org/officeDocument/2006/relationships/oleObject" Target="../embeddings/oleObject17.bin"/><Relationship Id="rId17" Type="http://schemas.openxmlformats.org/officeDocument/2006/relationships/oleObject" Target="../embeddings/oleObject21.bin"/><Relationship Id="rId25" Type="http://schemas.openxmlformats.org/officeDocument/2006/relationships/oleObject" Target="../embeddings/oleObject25.bin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20.bin"/><Relationship Id="rId20" Type="http://schemas.openxmlformats.org/officeDocument/2006/relationships/image" Target="../media/image31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6.wmf"/><Relationship Id="rId11" Type="http://schemas.openxmlformats.org/officeDocument/2006/relationships/image" Target="../media/image28.wmf"/><Relationship Id="rId24" Type="http://schemas.openxmlformats.org/officeDocument/2006/relationships/image" Target="../media/image33.wmf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4.bin"/><Relationship Id="rId28" Type="http://schemas.openxmlformats.org/officeDocument/2006/relationships/oleObject" Target="../embeddings/oleObject27.bin"/><Relationship Id="rId10" Type="http://schemas.openxmlformats.org/officeDocument/2006/relationships/oleObject" Target="../embeddings/oleObject16.bin"/><Relationship Id="rId19" Type="http://schemas.openxmlformats.org/officeDocument/2006/relationships/oleObject" Target="../embeddings/oleObject22.bin"/><Relationship Id="rId4" Type="http://schemas.openxmlformats.org/officeDocument/2006/relationships/image" Target="../media/image21.wmf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18.bin"/><Relationship Id="rId22" Type="http://schemas.openxmlformats.org/officeDocument/2006/relationships/image" Target="../media/image32.wmf"/><Relationship Id="rId27" Type="http://schemas.openxmlformats.org/officeDocument/2006/relationships/image" Target="../media/image3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五年级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10739" y="1435155"/>
            <a:ext cx="651204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整理与练习（</a:t>
            </a:r>
            <a:r>
              <a:rPr lang="en-US" altLang="zh-CN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1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）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</a:rPr>
              <a:t>整体回顾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  <a:ea typeface="宋体"/>
              </a:rPr>
              <a:t>综合运用</a:t>
            </a:r>
            <a:endParaRPr lang="zh-CN" altLang="en-US" sz="2800" b="1" dirty="0">
              <a:solidFill>
                <a:prstClr val="black"/>
              </a:solidFill>
              <a:latin typeface="宋体"/>
              <a:ea typeface="宋体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 smtClean="0">
                <a:solidFill>
                  <a:srgbClr val="0050AA"/>
                </a:solidFill>
                <a:latin typeface="宋体"/>
                <a:ea typeface="宋体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宋体"/>
              <a:ea typeface="宋体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  <a:ea typeface="宋体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/>
              <a:ea typeface="宋体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  <a:ea typeface="宋体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999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596336" y="2816224"/>
            <a:ext cx="1118585" cy="109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179512" y="698822"/>
            <a:ext cx="88204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4.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用分数表示各题的商，是假分数的化成整数或带分数。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86408" y="1706934"/>
            <a:ext cx="662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6÷7     8÷2    13÷4     5÷5    17÷6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50504" y="2286545"/>
            <a:ext cx="2593504" cy="644525"/>
            <a:chOff x="1546448" y="2071688"/>
            <a:chExt cx="2593504" cy="644525"/>
          </a:xfrm>
        </p:grpSpPr>
        <p:sp>
          <p:nvSpPr>
            <p:cNvPr id="15" name="TextBox 14"/>
            <p:cNvSpPr txBox="1"/>
            <p:nvPr/>
          </p:nvSpPr>
          <p:spPr>
            <a:xfrm>
              <a:off x="1546448" y="2139702"/>
              <a:ext cx="2593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6÷7=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16" name="对象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35521493"/>
                </p:ext>
              </p:extLst>
            </p:nvPr>
          </p:nvGraphicFramePr>
          <p:xfrm>
            <a:off x="2471738" y="2071688"/>
            <a:ext cx="314325" cy="644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65" name="公式" r:id="rId4" imgW="152280" imgH="393480" progId="Equation.3">
                    <p:embed/>
                  </p:oleObj>
                </mc:Choice>
                <mc:Fallback>
                  <p:oleObj name="公式" r:id="rId4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71738" y="2071688"/>
                          <a:ext cx="314325" cy="644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" name="TextBox 18"/>
          <p:cNvSpPr txBox="1"/>
          <p:nvPr/>
        </p:nvSpPr>
        <p:spPr>
          <a:xfrm>
            <a:off x="4570784" y="2359396"/>
            <a:ext cx="2593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8÷2=4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79712" y="2934692"/>
            <a:ext cx="2593504" cy="644525"/>
            <a:chOff x="1907704" y="2719388"/>
            <a:chExt cx="2593504" cy="644525"/>
          </a:xfrm>
        </p:grpSpPr>
        <p:grpSp>
          <p:nvGrpSpPr>
            <p:cNvPr id="21" name="组合 20"/>
            <p:cNvGrpSpPr/>
            <p:nvPr/>
          </p:nvGrpSpPr>
          <p:grpSpPr>
            <a:xfrm>
              <a:off x="1907704" y="2719388"/>
              <a:ext cx="2593504" cy="644525"/>
              <a:chOff x="1546448" y="2071763"/>
              <a:chExt cx="2593504" cy="644525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1546448" y="2139702"/>
                <a:ext cx="2593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13÷4=   =3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28" name="对象 2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95114878"/>
                  </p:ext>
                </p:extLst>
              </p:nvPr>
            </p:nvGraphicFramePr>
            <p:xfrm>
              <a:off x="2567508" y="2071763"/>
              <a:ext cx="419100" cy="6445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266" name="公式" r:id="rId6" imgW="203040" imgH="393480" progId="Equation.3">
                      <p:embed/>
                    </p:oleObj>
                  </mc:Choice>
                  <mc:Fallback>
                    <p:oleObj name="公式" r:id="rId6" imgW="2030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67508" y="2071763"/>
                            <a:ext cx="419100" cy="6445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/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0" name="对象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66889273"/>
                </p:ext>
              </p:extLst>
            </p:nvPr>
          </p:nvGraphicFramePr>
          <p:xfrm>
            <a:off x="3707904" y="2719388"/>
            <a:ext cx="314325" cy="644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67" name="公式" r:id="rId8" imgW="152280" imgH="393480" progId="Equation.3">
                    <p:embed/>
                  </p:oleObj>
                </mc:Choice>
                <mc:Fallback>
                  <p:oleObj name="公式" r:id="rId8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07904" y="2719388"/>
                          <a:ext cx="314325" cy="644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1" name="TextBox 30"/>
          <p:cNvSpPr txBox="1"/>
          <p:nvPr/>
        </p:nvSpPr>
        <p:spPr>
          <a:xfrm>
            <a:off x="4572000" y="2973461"/>
            <a:ext cx="2593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5÷5=1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978496" y="3654697"/>
            <a:ext cx="2593504" cy="645245"/>
            <a:chOff x="1907704" y="2719388"/>
            <a:chExt cx="2593504" cy="645245"/>
          </a:xfrm>
        </p:grpSpPr>
        <p:grpSp>
          <p:nvGrpSpPr>
            <p:cNvPr id="36" name="组合 35"/>
            <p:cNvGrpSpPr/>
            <p:nvPr/>
          </p:nvGrpSpPr>
          <p:grpSpPr>
            <a:xfrm>
              <a:off x="1907704" y="2720108"/>
              <a:ext cx="2593504" cy="644525"/>
              <a:chOff x="1546448" y="2072483"/>
              <a:chExt cx="2593504" cy="644525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1546448" y="2139702"/>
                <a:ext cx="2593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17÷6=   =2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39" name="对象 3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79183484"/>
                  </p:ext>
                </p:extLst>
              </p:nvPr>
            </p:nvGraphicFramePr>
            <p:xfrm>
              <a:off x="2554610" y="2072483"/>
              <a:ext cx="446088" cy="6445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268" name="公式" r:id="rId10" imgW="215640" imgH="393480" progId="Equation.3">
                      <p:embed/>
                    </p:oleObj>
                  </mc:Choice>
                  <mc:Fallback>
                    <p:oleObj name="公式" r:id="rId10" imgW="2156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54610" y="2072483"/>
                            <a:ext cx="446088" cy="6445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/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7" name="对象 3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07705633"/>
                </p:ext>
              </p:extLst>
            </p:nvPr>
          </p:nvGraphicFramePr>
          <p:xfrm>
            <a:off x="3707904" y="2719388"/>
            <a:ext cx="314325" cy="644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69" name="公式" r:id="rId12" imgW="152280" imgH="393480" progId="Equation.3">
                    <p:embed/>
                  </p:oleObj>
                </mc:Choice>
                <mc:Fallback>
                  <p:oleObj name="公式" r:id="rId12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07904" y="2719388"/>
                          <a:ext cx="314325" cy="644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" grpId="0"/>
      <p:bldP spid="19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11560" y="669925"/>
            <a:ext cx="7470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在直线上面的□里填分数，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下面的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□里填小数。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380312" y="3075806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560" y="1693974"/>
            <a:ext cx="7402848" cy="1129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343" y="1671501"/>
            <a:ext cx="7329065" cy="1188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71501"/>
            <a:ext cx="7242770" cy="1138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67544" y="696709"/>
            <a:ext cx="78120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两台拖拉机共同耕完一块麦地，大拖拉机耕了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公顷，小拖拉机耕了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公顷。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631427" y="3564944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23528" y="1692736"/>
            <a:ext cx="7812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）小拖拉机的耕地面积是大拖拉机的几分之几？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059832" y="2367473"/>
            <a:ext cx="5328592" cy="620713"/>
            <a:chOff x="1475656" y="3339496"/>
            <a:chExt cx="5328592" cy="620713"/>
          </a:xfrm>
        </p:grpSpPr>
        <p:sp>
          <p:nvSpPr>
            <p:cNvPr id="20" name="TextBox 19"/>
            <p:cNvSpPr txBox="1"/>
            <p:nvPr/>
          </p:nvSpPr>
          <p:spPr>
            <a:xfrm>
              <a:off x="1475656" y="3435846"/>
              <a:ext cx="5328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4÷9=     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1" name="对象 2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77977181"/>
                </p:ext>
              </p:extLst>
            </p:nvPr>
          </p:nvGraphicFramePr>
          <p:xfrm>
            <a:off x="2451100" y="3339496"/>
            <a:ext cx="24288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0" name="公式" r:id="rId4" imgW="152280" imgH="393480" progId="Equation.3">
                    <p:embed/>
                  </p:oleObj>
                </mc:Choice>
                <mc:Fallback>
                  <p:oleObj name="公式" r:id="rId4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51100" y="3339496"/>
                          <a:ext cx="24288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" name="组合 1"/>
          <p:cNvGrpSpPr/>
          <p:nvPr/>
        </p:nvGrpSpPr>
        <p:grpSpPr>
          <a:xfrm>
            <a:off x="1187624" y="3160255"/>
            <a:ext cx="6192688" cy="620713"/>
            <a:chOff x="1331640" y="2859782"/>
            <a:chExt cx="6192688" cy="620713"/>
          </a:xfrm>
        </p:grpSpPr>
        <p:sp>
          <p:nvSpPr>
            <p:cNvPr id="38" name="TextBox 37"/>
            <p:cNvSpPr txBox="1"/>
            <p:nvPr/>
          </p:nvSpPr>
          <p:spPr>
            <a:xfrm>
              <a:off x="1331640" y="2931790"/>
              <a:ext cx="61926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答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：小拖拉机的耕地面积是大拖拉机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的 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9" name="对象 3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20222898"/>
                </p:ext>
              </p:extLst>
            </p:nvPr>
          </p:nvGraphicFramePr>
          <p:xfrm>
            <a:off x="6633368" y="2859782"/>
            <a:ext cx="24288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1" name="公式" r:id="rId6" imgW="152280" imgH="393480" progId="Equation.3">
                    <p:embed/>
                  </p:oleObj>
                </mc:Choice>
                <mc:Fallback>
                  <p:oleObj name="公式" r:id="rId6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33368" y="2859782"/>
                          <a:ext cx="24288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60234" y="573707"/>
            <a:ext cx="83984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两台拖拉机共同耕完一块麦地，大拖拉机耕了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公顷，小拖拉机耕了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公顷。</a:t>
            </a:r>
            <a:endParaRPr lang="zh-CN" altLang="en-US" sz="32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596125" y="3564944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2952522" y="2662192"/>
            <a:ext cx="5328592" cy="620713"/>
            <a:chOff x="1475656" y="3339496"/>
            <a:chExt cx="5328592" cy="620713"/>
          </a:xfrm>
        </p:grpSpPr>
        <p:sp>
          <p:nvSpPr>
            <p:cNvPr id="20" name="TextBox 19"/>
            <p:cNvSpPr txBox="1"/>
            <p:nvPr/>
          </p:nvSpPr>
          <p:spPr>
            <a:xfrm>
              <a:off x="1475656" y="3435846"/>
              <a:ext cx="5328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9÷4= 2    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1" name="对象 2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79210329"/>
                </p:ext>
              </p:extLst>
            </p:nvPr>
          </p:nvGraphicFramePr>
          <p:xfrm>
            <a:off x="2672928" y="3339496"/>
            <a:ext cx="24288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6" name="公式" r:id="rId4" imgW="152280" imgH="393480" progId="Equation.3">
                    <p:embed/>
                  </p:oleObj>
                </mc:Choice>
                <mc:Fallback>
                  <p:oleObj name="公式" r:id="rId4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72928" y="3339496"/>
                          <a:ext cx="24288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" name="组合 1"/>
          <p:cNvGrpSpPr/>
          <p:nvPr/>
        </p:nvGrpSpPr>
        <p:grpSpPr>
          <a:xfrm>
            <a:off x="1296338" y="3520295"/>
            <a:ext cx="6192688" cy="620713"/>
            <a:chOff x="1331640" y="2859782"/>
            <a:chExt cx="6192688" cy="620713"/>
          </a:xfrm>
        </p:grpSpPr>
        <p:sp>
          <p:nvSpPr>
            <p:cNvPr id="38" name="TextBox 37"/>
            <p:cNvSpPr txBox="1"/>
            <p:nvPr/>
          </p:nvSpPr>
          <p:spPr>
            <a:xfrm>
              <a:off x="1331640" y="2931790"/>
              <a:ext cx="61926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答：大拖拉机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的耕地面积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是小拖拉机的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 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9" name="对象 3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55617321"/>
                </p:ext>
              </p:extLst>
            </p:nvPr>
          </p:nvGraphicFramePr>
          <p:xfrm>
            <a:off x="6777384" y="2859782"/>
            <a:ext cx="24288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7" name="公式" r:id="rId6" imgW="152280" imgH="393480" progId="Equation.3">
                    <p:embed/>
                  </p:oleObj>
                </mc:Choice>
                <mc:Fallback>
                  <p:oleObj name="公式" r:id="rId6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77384" y="2859782"/>
                          <a:ext cx="24288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23528" y="1620728"/>
            <a:ext cx="78120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拖拉机的耕地面积是小拖拉机的多少倍？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（用带分数表示）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71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41852" y="593888"/>
            <a:ext cx="83346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两台拖拉机共同耕完一块麦地，大拖拉机耕了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公顷，小拖拉机耕了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公顷。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51520" y="1457984"/>
            <a:ext cx="7812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）这两台拖拉机各耕了这块地的几分之几？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43608" y="2112414"/>
            <a:ext cx="6699437" cy="1217778"/>
            <a:chOff x="1475656" y="3435846"/>
            <a:chExt cx="6699437" cy="1217778"/>
          </a:xfrm>
        </p:grpSpPr>
        <p:sp>
          <p:nvSpPr>
            <p:cNvPr id="28" name="TextBox 27"/>
            <p:cNvSpPr txBox="1"/>
            <p:nvPr/>
          </p:nvSpPr>
          <p:spPr>
            <a:xfrm>
              <a:off x="1475656" y="3435846"/>
              <a:ext cx="5328592" cy="1113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4+9=13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（公顷）</a:t>
              </a:r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9÷13=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9" name="对象 2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4662249"/>
                </p:ext>
              </p:extLst>
            </p:nvPr>
          </p:nvGraphicFramePr>
          <p:xfrm>
            <a:off x="4621996" y="4032911"/>
            <a:ext cx="3238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26" name="公式" r:id="rId3" imgW="203040" imgH="393480" progId="Equation.3">
                    <p:embed/>
                  </p:oleObj>
                </mc:Choice>
                <mc:Fallback>
                  <p:oleObj name="公式" r:id="rId3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21996" y="4032911"/>
                          <a:ext cx="3238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" name="TextBox 30"/>
            <p:cNvSpPr txBox="1"/>
            <p:nvPr/>
          </p:nvSpPr>
          <p:spPr>
            <a:xfrm>
              <a:off x="3350557" y="4104919"/>
              <a:ext cx="48245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4÷13 =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 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2" name="对象 3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09705039"/>
                </p:ext>
              </p:extLst>
            </p:nvPr>
          </p:nvGraphicFramePr>
          <p:xfrm>
            <a:off x="2498725" y="3988263"/>
            <a:ext cx="32385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27" name="公式" r:id="rId5" imgW="203040" imgH="393480" progId="Equation.3">
                    <p:embed/>
                  </p:oleObj>
                </mc:Choice>
                <mc:Fallback>
                  <p:oleObj name="公式" r:id="rId5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98725" y="3988263"/>
                          <a:ext cx="32385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2"/>
          <p:cNvGrpSpPr/>
          <p:nvPr/>
        </p:nvGrpSpPr>
        <p:grpSpPr>
          <a:xfrm>
            <a:off x="323528" y="3439731"/>
            <a:ext cx="8640960" cy="1148243"/>
            <a:chOff x="1331640" y="3572744"/>
            <a:chExt cx="6192688" cy="1148243"/>
          </a:xfrm>
        </p:grpSpPr>
        <p:grpSp>
          <p:nvGrpSpPr>
            <p:cNvPr id="2" name="组合 1"/>
            <p:cNvGrpSpPr/>
            <p:nvPr/>
          </p:nvGrpSpPr>
          <p:grpSpPr>
            <a:xfrm>
              <a:off x="1331640" y="3607221"/>
              <a:ext cx="6192688" cy="1113766"/>
              <a:chOff x="1331640" y="2931790"/>
              <a:chExt cx="6192688" cy="1113766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1331640" y="2931790"/>
                <a:ext cx="6192688" cy="1113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答：大拖拉机耕了这块地的   ，小拖拉</a:t>
                </a:r>
                <a:r>
                  <a:rPr lang="zh-CN" altLang="en-US" sz="2400" b="1" dirty="0">
                    <a:latin typeface="楷体" pitchFamily="49" charset="-122"/>
                    <a:ea typeface="楷体" pitchFamily="49" charset="-122"/>
                  </a:rPr>
                  <a:t>机耕了这块地的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  。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39" name="对象 38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18978450"/>
                  </p:ext>
                </p:extLst>
              </p:nvPr>
            </p:nvGraphicFramePr>
            <p:xfrm>
              <a:off x="4060954" y="2931790"/>
              <a:ext cx="323850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328" name="公式" r:id="rId7" imgW="203040" imgH="393480" progId="Equation.3">
                      <p:embed/>
                    </p:oleObj>
                  </mc:Choice>
                  <mc:Fallback>
                    <p:oleObj name="公式" r:id="rId7" imgW="2030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60954" y="2931790"/>
                            <a:ext cx="323850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43" name="对象 4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79605260"/>
                </p:ext>
              </p:extLst>
            </p:nvPr>
          </p:nvGraphicFramePr>
          <p:xfrm>
            <a:off x="6716772" y="3572744"/>
            <a:ext cx="3238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29" name="Equation" r:id="rId9" imgW="203040" imgH="393480" progId="Equation.DSMT4">
                    <p:embed/>
                  </p:oleObj>
                </mc:Choice>
                <mc:Fallback>
                  <p:oleObj name="Equation" r:id="rId9" imgW="20304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16772" y="3572744"/>
                          <a:ext cx="3238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83543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39552" y="627534"/>
            <a:ext cx="7812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一块花布长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米，正好可以做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条同样大小的童裤。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95536" y="1317997"/>
            <a:ext cx="7812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）每条童裤用了这块花布的几分之几？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71800" y="2067694"/>
            <a:ext cx="5328592" cy="620713"/>
            <a:chOff x="1475656" y="3339496"/>
            <a:chExt cx="5328592" cy="620713"/>
          </a:xfrm>
        </p:grpSpPr>
        <p:sp>
          <p:nvSpPr>
            <p:cNvPr id="19" name="TextBox 18"/>
            <p:cNvSpPr txBox="1"/>
            <p:nvPr/>
          </p:nvSpPr>
          <p:spPr>
            <a:xfrm>
              <a:off x="1475656" y="3435846"/>
              <a:ext cx="5328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1÷6=    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0" name="对象 1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41853071"/>
                </p:ext>
              </p:extLst>
            </p:nvPr>
          </p:nvGraphicFramePr>
          <p:xfrm>
            <a:off x="2411760" y="3339496"/>
            <a:ext cx="24288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18" name="公式" r:id="rId3" imgW="152280" imgH="393480" progId="Equation.3">
                    <p:embed/>
                  </p:oleObj>
                </mc:Choice>
                <mc:Fallback>
                  <p:oleObj name="公式" r:id="rId3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1760" y="3339496"/>
                          <a:ext cx="24288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" name="组合 1"/>
          <p:cNvGrpSpPr/>
          <p:nvPr/>
        </p:nvGrpSpPr>
        <p:grpSpPr>
          <a:xfrm>
            <a:off x="611560" y="3003798"/>
            <a:ext cx="7812088" cy="620713"/>
            <a:chOff x="755576" y="3175173"/>
            <a:chExt cx="7812088" cy="620713"/>
          </a:xfrm>
        </p:grpSpPr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>
              <a:off x="755576" y="3262213"/>
              <a:ext cx="7812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答：每条童裤用了这块花布的   。</a:t>
              </a:r>
              <a:endPara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graphicFrame>
          <p:nvGraphicFramePr>
            <p:cNvPr id="27" name="对象 2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20941511"/>
                </p:ext>
              </p:extLst>
            </p:nvPr>
          </p:nvGraphicFramePr>
          <p:xfrm>
            <a:off x="4905176" y="3175173"/>
            <a:ext cx="24288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19" name="公式" r:id="rId5" imgW="152280" imgH="393480" progId="Equation.3">
                    <p:embed/>
                  </p:oleObj>
                </mc:Choice>
                <mc:Fallback>
                  <p:oleObj name="公式" r:id="rId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05176" y="3175173"/>
                          <a:ext cx="24288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12941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539552" y="3600087"/>
            <a:ext cx="972724" cy="1131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83568" y="567550"/>
            <a:ext cx="7812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一块花布长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米，正好可以做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条同样大小的童裤。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775443" y="3456071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39552" y="1295831"/>
            <a:ext cx="7812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每条童裤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用布几分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几米？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907704" y="2259294"/>
            <a:ext cx="5328592" cy="620713"/>
            <a:chOff x="1475656" y="3339496"/>
            <a:chExt cx="5328592" cy="620713"/>
          </a:xfrm>
        </p:grpSpPr>
        <p:sp>
          <p:nvSpPr>
            <p:cNvPr id="19" name="TextBox 18"/>
            <p:cNvSpPr txBox="1"/>
            <p:nvPr/>
          </p:nvSpPr>
          <p:spPr>
            <a:xfrm>
              <a:off x="1475656" y="3435846"/>
              <a:ext cx="5328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÷6=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（米）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0" name="对象 1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50385570"/>
                </p:ext>
              </p:extLst>
            </p:nvPr>
          </p:nvGraphicFramePr>
          <p:xfrm>
            <a:off x="2411760" y="3339496"/>
            <a:ext cx="24288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42" name="公式" r:id="rId5" imgW="152280" imgH="393480" progId="Equation.3">
                    <p:embed/>
                  </p:oleObj>
                </mc:Choice>
                <mc:Fallback>
                  <p:oleObj name="公式" r:id="rId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1760" y="3339496"/>
                          <a:ext cx="24288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" name="组合 1"/>
          <p:cNvGrpSpPr/>
          <p:nvPr/>
        </p:nvGrpSpPr>
        <p:grpSpPr>
          <a:xfrm>
            <a:off x="827584" y="3103546"/>
            <a:ext cx="7812088" cy="620713"/>
            <a:chOff x="755576" y="3182688"/>
            <a:chExt cx="7812088" cy="620713"/>
          </a:xfrm>
        </p:grpSpPr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>
              <a:off x="755576" y="3262213"/>
              <a:ext cx="78120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答：每条童裤用了花布的  米。</a:t>
              </a:r>
              <a:endPara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graphicFrame>
          <p:nvGraphicFramePr>
            <p:cNvPr id="27" name="对象 2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71768079"/>
                </p:ext>
              </p:extLst>
            </p:nvPr>
          </p:nvGraphicFramePr>
          <p:xfrm>
            <a:off x="4339810" y="3182688"/>
            <a:ext cx="24288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43" name="公式" r:id="rId7" imgW="152280" imgH="393480" progId="Equation.3">
                    <p:embed/>
                  </p:oleObj>
                </mc:Choice>
                <mc:Fallback>
                  <p:oleObj name="公式" r:id="rId7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39810" y="3182688"/>
                          <a:ext cx="24288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44782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1134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ongxiaofang\Pictures\d_p18_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7" b="23672"/>
          <a:stretch/>
        </p:blipFill>
        <p:spPr bwMode="auto">
          <a:xfrm>
            <a:off x="539552" y="1418332"/>
            <a:ext cx="7187854" cy="3169642"/>
          </a:xfrm>
          <a:prstGeom prst="rect">
            <a:avLst/>
          </a:prstGeom>
          <a:noFill/>
          <a:extLst/>
        </p:spPr>
      </p:pic>
      <p:sp>
        <p:nvSpPr>
          <p:cNvPr id="11" name="圆角矩形标注 10"/>
          <p:cNvSpPr/>
          <p:nvPr/>
        </p:nvSpPr>
        <p:spPr>
          <a:xfrm>
            <a:off x="1835695" y="1275606"/>
            <a:ext cx="2448273" cy="678954"/>
          </a:xfrm>
          <a:prstGeom prst="wedgeRoundRectCallout">
            <a:avLst>
              <a:gd name="adj1" fmla="val -45181"/>
              <a:gd name="adj2" fmla="val 7655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一单元，你学到了哪些知识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？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827584" y="3795886"/>
            <a:ext cx="2592288" cy="689198"/>
          </a:xfrm>
          <a:prstGeom prst="wedgeRoundRectCallout">
            <a:avLst>
              <a:gd name="adj1" fmla="val 37782"/>
              <a:gd name="adj2" fmla="val -7972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我知道了分数的意义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076056" y="1275606"/>
            <a:ext cx="3384376" cy="1080120"/>
          </a:xfrm>
          <a:prstGeom prst="wedgeRoundRectCallout">
            <a:avLst>
              <a:gd name="adj1" fmla="val -36862"/>
              <a:gd name="adj2" fmla="val 6359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我知道了分数的基本性质，学会了约分和通分，比较分数的大小。</a:t>
            </a:r>
          </a:p>
        </p:txBody>
      </p:sp>
      <p:sp>
        <p:nvSpPr>
          <p:cNvPr id="14" name="圆角矩形标注 13"/>
          <p:cNvSpPr/>
          <p:nvPr/>
        </p:nvSpPr>
        <p:spPr>
          <a:xfrm>
            <a:off x="5724128" y="3898776"/>
            <a:ext cx="2304256" cy="689198"/>
          </a:xfrm>
          <a:prstGeom prst="wedgeRoundRectCallout">
            <a:avLst>
              <a:gd name="adj1" fmla="val -56828"/>
              <a:gd name="adj2" fmla="val -4507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我知道了分数和除法的关系。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整体回顾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>
            <a:spLocks noChangeArrowheads="1"/>
          </p:cNvSpPr>
          <p:nvPr/>
        </p:nvSpPr>
        <p:spPr bwMode="auto">
          <a:xfrm>
            <a:off x="2886328" y="359827"/>
            <a:ext cx="3099762" cy="57888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分数的意义和性质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 rot="5400000">
            <a:off x="4250110" y="-449485"/>
            <a:ext cx="287337" cy="3132137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1237059" y="1340892"/>
            <a:ext cx="2830885" cy="51077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分数的意义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圆角矩形 19"/>
          <p:cNvSpPr>
            <a:spLocks noChangeArrowheads="1"/>
          </p:cNvSpPr>
          <p:nvPr/>
        </p:nvSpPr>
        <p:spPr bwMode="auto">
          <a:xfrm>
            <a:off x="5148064" y="1340892"/>
            <a:ext cx="3168352" cy="51077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分数的基本性质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6" name="圆角矩形 21"/>
          <p:cNvSpPr>
            <a:spLocks noChangeArrowheads="1"/>
          </p:cNvSpPr>
          <p:nvPr/>
        </p:nvSpPr>
        <p:spPr bwMode="auto">
          <a:xfrm>
            <a:off x="251520" y="2211710"/>
            <a:ext cx="777395" cy="1694319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分数的意义和分数单位</a:t>
            </a:r>
            <a:endParaRPr lang="zh-CN" altLang="en-US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7" name="圆角矩形 22"/>
          <p:cNvSpPr>
            <a:spLocks noChangeArrowheads="1"/>
          </p:cNvSpPr>
          <p:nvPr/>
        </p:nvSpPr>
        <p:spPr bwMode="auto">
          <a:xfrm>
            <a:off x="1115616" y="2245583"/>
            <a:ext cx="773940" cy="138743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分数与除法的关系</a:t>
            </a:r>
            <a:endParaRPr lang="zh-CN" altLang="en-US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8" name="圆角矩形 23"/>
          <p:cNvSpPr>
            <a:spLocks noChangeArrowheads="1"/>
          </p:cNvSpPr>
          <p:nvPr/>
        </p:nvSpPr>
        <p:spPr bwMode="auto">
          <a:xfrm>
            <a:off x="1979712" y="2211710"/>
            <a:ext cx="792088" cy="231195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求一个数是另一个数的几分之几</a:t>
            </a:r>
            <a:endParaRPr lang="zh-CN" altLang="en-US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9" name="左大括号 26"/>
          <p:cNvSpPr>
            <a:spLocks/>
          </p:cNvSpPr>
          <p:nvPr/>
        </p:nvSpPr>
        <p:spPr bwMode="auto">
          <a:xfrm rot="5400000">
            <a:off x="2520118" y="128326"/>
            <a:ext cx="287337" cy="3816424"/>
          </a:xfrm>
          <a:prstGeom prst="leftBrace">
            <a:avLst>
              <a:gd name="adj1" fmla="val 71403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/>
        </p:spPr>
        <p:txBody>
          <a:bodyPr rot="10800000" vert="eaVert" anchor="ctr"/>
          <a:lstStyle/>
          <a:p>
            <a:pPr algn="ctr"/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左大括号 27"/>
          <p:cNvSpPr/>
          <p:nvPr/>
        </p:nvSpPr>
        <p:spPr>
          <a:xfrm rot="5400000">
            <a:off x="6588570" y="843211"/>
            <a:ext cx="287338" cy="2304257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1" name="圆角矩形 28"/>
          <p:cNvSpPr>
            <a:spLocks noChangeArrowheads="1"/>
          </p:cNvSpPr>
          <p:nvPr/>
        </p:nvSpPr>
        <p:spPr bwMode="auto">
          <a:xfrm>
            <a:off x="5436096" y="2139702"/>
            <a:ext cx="523751" cy="2290227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分数的基本性质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 23"/>
          <p:cNvSpPr>
            <a:spLocks noChangeArrowheads="1"/>
          </p:cNvSpPr>
          <p:nvPr/>
        </p:nvSpPr>
        <p:spPr bwMode="auto">
          <a:xfrm>
            <a:off x="2915816" y="2211710"/>
            <a:ext cx="409475" cy="226849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真分数与假分数</a:t>
            </a:r>
            <a:endParaRPr lang="zh-CN" altLang="en-US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圆角矩形 28"/>
          <p:cNvSpPr>
            <a:spLocks noChangeArrowheads="1"/>
          </p:cNvSpPr>
          <p:nvPr/>
        </p:nvSpPr>
        <p:spPr bwMode="auto">
          <a:xfrm>
            <a:off x="7580758" y="2139702"/>
            <a:ext cx="879674" cy="140023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分数的大小比较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圆角矩形 23"/>
          <p:cNvSpPr>
            <a:spLocks noChangeArrowheads="1"/>
          </p:cNvSpPr>
          <p:nvPr/>
        </p:nvSpPr>
        <p:spPr bwMode="auto">
          <a:xfrm>
            <a:off x="3419873" y="2211710"/>
            <a:ext cx="792088" cy="201400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把假分数化成整数或带分数</a:t>
            </a:r>
            <a:endParaRPr lang="zh-CN" altLang="en-US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圆角矩形 24"/>
          <p:cNvSpPr>
            <a:spLocks noChangeArrowheads="1"/>
          </p:cNvSpPr>
          <p:nvPr/>
        </p:nvSpPr>
        <p:spPr bwMode="auto">
          <a:xfrm>
            <a:off x="4355976" y="2211710"/>
            <a:ext cx="792088" cy="140023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分数与小数的互化</a:t>
            </a:r>
            <a:endParaRPr lang="zh-CN" altLang="en-US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圆角矩形 28"/>
          <p:cNvSpPr>
            <a:spLocks noChangeArrowheads="1"/>
          </p:cNvSpPr>
          <p:nvPr/>
        </p:nvSpPr>
        <p:spPr bwMode="auto">
          <a:xfrm>
            <a:off x="6156176" y="2175981"/>
            <a:ext cx="523751" cy="755809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约分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圆角矩形 28"/>
          <p:cNvSpPr>
            <a:spLocks noChangeArrowheads="1"/>
          </p:cNvSpPr>
          <p:nvPr/>
        </p:nvSpPr>
        <p:spPr bwMode="auto">
          <a:xfrm>
            <a:off x="6856561" y="2175981"/>
            <a:ext cx="523751" cy="755809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通分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19" grpId="0" animBg="1"/>
      <p:bldP spid="20" grpId="0" animBg="1"/>
      <p:bldP spid="35846" grpId="0" animBg="1"/>
      <p:bldP spid="35847" grpId="0" animBg="1"/>
      <p:bldP spid="35848" grpId="0" animBg="1"/>
      <p:bldP spid="35849" grpId="0" animBg="1"/>
      <p:bldP spid="28" grpId="0" animBg="1"/>
      <p:bldP spid="3585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1" t="17277" r="31326" b="8395"/>
          <a:stretch/>
        </p:blipFill>
        <p:spPr bwMode="auto">
          <a:xfrm>
            <a:off x="7538310" y="1741414"/>
            <a:ext cx="850114" cy="1069042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/>
          <p:nvPr/>
        </p:nvSpPr>
        <p:spPr>
          <a:xfrm>
            <a:off x="899592" y="1059582"/>
            <a:ext cx="3528392" cy="432048"/>
          </a:xfrm>
          <a:prstGeom prst="wedgeRoundRectCallout">
            <a:avLst>
              <a:gd name="adj1" fmla="val -55409"/>
              <a:gd name="adj2" fmla="val 3133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举例说明分数的意义。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1187624" y="3186062"/>
            <a:ext cx="3942291" cy="465808"/>
          </a:xfrm>
          <a:prstGeom prst="wedgeRoundRectCallout">
            <a:avLst>
              <a:gd name="adj1" fmla="val -52955"/>
              <a:gd name="adj2" fmla="val -4399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分数和除法有什么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关系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1253551" y="3723878"/>
            <a:ext cx="5688632" cy="1080120"/>
          </a:xfrm>
          <a:prstGeom prst="wedgeRoundRectCallout">
            <a:avLst>
              <a:gd name="adj1" fmla="val 54545"/>
              <a:gd name="adj2" fmla="val -6429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被除数相当于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分子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，除数相当于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分母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分数是一种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数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，也可以看成作两个数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相除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；但除法是一种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运算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，不是一种数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zh-CN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59632" y="1635646"/>
            <a:ext cx="5904656" cy="1440160"/>
            <a:chOff x="1259632" y="1635646"/>
            <a:chExt cx="5904656" cy="1440160"/>
          </a:xfrm>
          <a:noFill/>
        </p:grpSpPr>
        <p:sp>
          <p:nvSpPr>
            <p:cNvPr id="12" name="圆角矩形标注 11"/>
            <p:cNvSpPr/>
            <p:nvPr/>
          </p:nvSpPr>
          <p:spPr>
            <a:xfrm>
              <a:off x="1259632" y="1635646"/>
              <a:ext cx="5904656" cy="1440160"/>
            </a:xfrm>
            <a:prstGeom prst="wedgeRoundRectCallout">
              <a:avLst>
                <a:gd name="adj1" fmla="val 56597"/>
                <a:gd name="adj2" fmla="val -15207"/>
                <a:gd name="adj3" fmla="val 16667"/>
              </a:avLst>
            </a:prstGeom>
            <a:grpFill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把单位“1”平均分成若干份，表示这样的一份或几份的数，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叫作</a:t>
              </a:r>
              <a:r>
                <a:rPr lang="zh-CN" altLang="en-US" sz="2400" b="1" dirty="0" smtClean="0">
                  <a:solidFill>
                    <a:srgbClr val="CC0066"/>
                  </a:solidFill>
                  <a:latin typeface="楷体" pitchFamily="49" charset="-122"/>
                  <a:ea typeface="楷体" pitchFamily="49" charset="-122"/>
                  <a:sym typeface="宋体" pitchFamily="2" charset="-122"/>
                </a:rPr>
                <a:t>分数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。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表示把六年级二班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学生人数看作单位“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”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，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平均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分成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9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份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，会游泳的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人数占这样的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份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04609251"/>
                </p:ext>
              </p:extLst>
            </p:nvPr>
          </p:nvGraphicFramePr>
          <p:xfrm>
            <a:off x="5724128" y="1914525"/>
            <a:ext cx="227013" cy="523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公式" r:id="rId4" imgW="139680" imgH="406080" progId="Equation.3">
                    <p:embed/>
                  </p:oleObj>
                </mc:Choice>
                <mc:Fallback>
                  <p:oleObj name="公式" r:id="rId4" imgW="139680" imgH="4060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24128" y="1914525"/>
                          <a:ext cx="227013" cy="5238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76" y="1468521"/>
            <a:ext cx="1126831" cy="16148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1" t="17277" r="31326" b="8395"/>
          <a:stretch/>
        </p:blipFill>
        <p:spPr bwMode="auto">
          <a:xfrm>
            <a:off x="7668146" y="1574715"/>
            <a:ext cx="850114" cy="1069042"/>
          </a:xfrm>
          <a:prstGeom prst="rect">
            <a:avLst/>
          </a:prstGeom>
          <a:noFill/>
          <a:extLst/>
        </p:spPr>
      </p:pic>
      <p:sp>
        <p:nvSpPr>
          <p:cNvPr id="62479" name="矩形 19"/>
          <p:cNvSpPr>
            <a:spLocks noChangeArrowheads="1"/>
          </p:cNvSpPr>
          <p:nvPr/>
        </p:nvSpPr>
        <p:spPr bwMode="auto">
          <a:xfrm>
            <a:off x="467544" y="3219821"/>
            <a:ext cx="6048375" cy="43858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987626" y="1419622"/>
            <a:ext cx="4392487" cy="1080120"/>
          </a:xfrm>
          <a:prstGeom prst="wedgeRoundRectCallout">
            <a:avLst>
              <a:gd name="adj1" fmla="val 55532"/>
              <a:gd name="adj2" fmla="val -3502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分子比分母小的分数叫作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真分数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，分子比分母大或者分子和分母相等的分数叫作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假分数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3" name="圆角矩形标注 12"/>
          <p:cNvSpPr/>
          <p:nvPr/>
        </p:nvSpPr>
        <p:spPr>
          <a:xfrm>
            <a:off x="611362" y="555526"/>
            <a:ext cx="4320480" cy="720079"/>
          </a:xfrm>
          <a:prstGeom prst="wedgeRoundRectCallout">
            <a:avLst>
              <a:gd name="adj1" fmla="val -40139"/>
              <a:gd name="adj2" fmla="val 7251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真分数是什么样的分数？假分数是什么样的分数？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1096058" y="2571749"/>
            <a:ext cx="4484054" cy="432048"/>
          </a:xfrm>
          <a:prstGeom prst="wedgeRoundRectCallout">
            <a:avLst>
              <a:gd name="adj1" fmla="val -58197"/>
              <a:gd name="adj2" fmla="val -5021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假分数怎么化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成整数和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带分数？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274765" y="3243067"/>
            <a:ext cx="7527606" cy="1440160"/>
          </a:xfrm>
          <a:prstGeom prst="wedgeRoundRectCallout">
            <a:avLst>
              <a:gd name="adj1" fmla="val 41844"/>
              <a:gd name="adj2" fmla="val -6198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假分数化整数或带分数，可以用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分子除以分母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。如果分子是分母的倍数，得到的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整数商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就是要化成的整数；如果有余数，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商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是带分数的整数部分，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余数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是分数部分的分子，分母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不变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96" y="1429707"/>
            <a:ext cx="1126831" cy="16148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432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1" t="17277" r="31326" b="8395"/>
          <a:stretch/>
        </p:blipFill>
        <p:spPr bwMode="auto">
          <a:xfrm>
            <a:off x="7884368" y="1404482"/>
            <a:ext cx="850114" cy="1069042"/>
          </a:xfrm>
          <a:prstGeom prst="rect">
            <a:avLst/>
          </a:prstGeom>
          <a:noFill/>
          <a:extLst/>
        </p:spPr>
      </p:pic>
      <p:sp>
        <p:nvSpPr>
          <p:cNvPr id="62479" name="矩形 19"/>
          <p:cNvSpPr>
            <a:spLocks noChangeArrowheads="1"/>
          </p:cNvSpPr>
          <p:nvPr/>
        </p:nvSpPr>
        <p:spPr bwMode="auto">
          <a:xfrm>
            <a:off x="467742" y="3147813"/>
            <a:ext cx="6048375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1475656" y="1145105"/>
            <a:ext cx="6329713" cy="1614828"/>
          </a:xfrm>
          <a:prstGeom prst="wedgeRoundRectCallout">
            <a:avLst>
              <a:gd name="adj1" fmla="val 55532"/>
              <a:gd name="adj2" fmla="val -3502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分数化成小数，可以用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分子除以分母，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除不尽的保留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三位小数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；小数化成分数，一位小数可以写成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十分之几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两位小数可以写成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百分之几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、三位小数可以写成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千分之几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3" name="圆角矩形标注 12"/>
          <p:cNvSpPr/>
          <p:nvPr/>
        </p:nvSpPr>
        <p:spPr>
          <a:xfrm>
            <a:off x="611560" y="483518"/>
            <a:ext cx="3672408" cy="504055"/>
          </a:xfrm>
          <a:prstGeom prst="wedgeRoundRectCallout">
            <a:avLst>
              <a:gd name="adj1" fmla="val -40139"/>
              <a:gd name="adj2" fmla="val 7251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分数和小数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的怎样互化？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1378350" y="2964208"/>
            <a:ext cx="5209874" cy="432048"/>
          </a:xfrm>
          <a:prstGeom prst="wedgeRoundRectCallout">
            <a:avLst>
              <a:gd name="adj1" fmla="val -58197"/>
              <a:gd name="adj2" fmla="val -5021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怎样求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一个数是另一个数的几分之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几？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324099" y="3541009"/>
            <a:ext cx="7318375" cy="1174501"/>
          </a:xfrm>
          <a:prstGeom prst="wedgeRoundRectCallout">
            <a:avLst>
              <a:gd name="adj1" fmla="val 53132"/>
              <a:gd name="adj2" fmla="val -2623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在比较一个数量是另一个数量的几分之几时，可以联系分数的意义，根据两个数量多少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直接得出结果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，也可以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列除法算式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求出结果。</a:t>
            </a:r>
            <a:endParaRPr lang="zh-CN" altLang="zh-CN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31589"/>
            <a:ext cx="1126831" cy="16148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0663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1184434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涂色表示分数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39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616743" y="3144701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393" y="2067694"/>
            <a:ext cx="6136927" cy="845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691680" y="2931790"/>
            <a:ext cx="5174952" cy="576064"/>
            <a:chOff x="1403648" y="2355726"/>
            <a:chExt cx="5174952" cy="576064"/>
          </a:xfrm>
        </p:grpSpPr>
        <p:graphicFrame>
          <p:nvGraphicFramePr>
            <p:cNvPr id="22" name="对象 2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64534604"/>
                </p:ext>
              </p:extLst>
            </p:nvPr>
          </p:nvGraphicFramePr>
          <p:xfrm>
            <a:off x="1403648" y="2375745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78" name="公式" r:id="rId5" imgW="152280" imgH="393480" progId="Equation.3">
                    <p:embed/>
                  </p:oleObj>
                </mc:Choice>
                <mc:Fallback>
                  <p:oleObj name="公式" r:id="rId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03648" y="2375745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72854951"/>
                </p:ext>
              </p:extLst>
            </p:nvPr>
          </p:nvGraphicFramePr>
          <p:xfrm>
            <a:off x="2709441" y="2355726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79" name="公式" r:id="rId7" imgW="152280" imgH="393480" progId="Equation.3">
                    <p:embed/>
                  </p:oleObj>
                </mc:Choice>
                <mc:Fallback>
                  <p:oleObj name="公式" r:id="rId7" imgW="152280" imgH="393480" progId="Equation.3">
                    <p:embed/>
                    <p:pic>
                      <p:nvPicPr>
                        <p:cNvPr id="0" name="对象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09441" y="2355726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18242017"/>
                </p:ext>
              </p:extLst>
            </p:nvPr>
          </p:nvGraphicFramePr>
          <p:xfrm>
            <a:off x="4437633" y="2398390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80" name="公式" r:id="rId9" imgW="152280" imgH="393480" progId="Equation.3">
                    <p:embed/>
                  </p:oleObj>
                </mc:Choice>
                <mc:Fallback>
                  <p:oleObj name="公式" r:id="rId9" imgW="152280" imgH="393480" progId="Equation.3">
                    <p:embed/>
                    <p:pic>
                      <p:nvPicPr>
                        <p:cNvPr id="0" name="对象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37633" y="2398390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69864873"/>
                </p:ext>
              </p:extLst>
            </p:nvPr>
          </p:nvGraphicFramePr>
          <p:xfrm>
            <a:off x="6389688" y="2398390"/>
            <a:ext cx="188912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81" name="公式" r:id="rId11" imgW="139680" imgH="393480" progId="Equation.3">
                    <p:embed/>
                  </p:oleObj>
                </mc:Choice>
                <mc:Fallback>
                  <p:oleObj name="公式" r:id="rId11" imgW="139680" imgH="393480" progId="Equation.3">
                    <p:embed/>
                    <p:pic>
                      <p:nvPicPr>
                        <p:cNvPr id="0" name="对象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89688" y="2398390"/>
                          <a:ext cx="188912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4105" name="Picture 9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910"/>
          <a:stretch/>
        </p:blipFill>
        <p:spPr bwMode="auto">
          <a:xfrm>
            <a:off x="1259633" y="2067694"/>
            <a:ext cx="1064234" cy="84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9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1" r="62804"/>
          <a:stretch/>
        </p:blipFill>
        <p:spPr bwMode="auto">
          <a:xfrm>
            <a:off x="2627784" y="2067694"/>
            <a:ext cx="921303" cy="84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9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34" r="30708"/>
          <a:stretch/>
        </p:blipFill>
        <p:spPr bwMode="auto">
          <a:xfrm>
            <a:off x="4067944" y="2067694"/>
            <a:ext cx="1535502" cy="84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9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41" r="1110"/>
          <a:stretch/>
        </p:blipFill>
        <p:spPr bwMode="auto">
          <a:xfrm>
            <a:off x="6084168" y="2067694"/>
            <a:ext cx="1354347" cy="84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综合运用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16619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说出每个分数表示的含义。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1560" y="1103957"/>
            <a:ext cx="6032421" cy="508000"/>
            <a:chOff x="1067996" y="1563638"/>
            <a:chExt cx="6032421" cy="508000"/>
          </a:xfrm>
        </p:grpSpPr>
        <p:sp>
          <p:nvSpPr>
            <p:cNvPr id="20" name="文本框 28"/>
            <p:cNvSpPr txBox="1">
              <a:spLocks noChangeArrowheads="1"/>
            </p:cNvSpPr>
            <p:nvPr/>
          </p:nvSpPr>
          <p:spPr bwMode="auto">
            <a:xfrm>
              <a:off x="1067996" y="1593255"/>
              <a:ext cx="603242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（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）我国人口大约占世界总人口的  。   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1886064"/>
                </p:ext>
              </p:extLst>
            </p:nvPr>
          </p:nvGraphicFramePr>
          <p:xfrm>
            <a:off x="5940152" y="1563638"/>
            <a:ext cx="227013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6" name="公式" r:id="rId3" imgW="139680" imgH="393480" progId="Equation.3">
                    <p:embed/>
                  </p:oleObj>
                </mc:Choice>
                <mc:Fallback>
                  <p:oleObj name="公式" r:id="rId3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40152" y="1563638"/>
                          <a:ext cx="227013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1225496" y="1654348"/>
            <a:ext cx="7162928" cy="779894"/>
            <a:chOff x="860818" y="1707654"/>
            <a:chExt cx="7162928" cy="779894"/>
          </a:xfrm>
        </p:grpSpPr>
        <p:sp>
          <p:nvSpPr>
            <p:cNvPr id="26" name="TextBox 25"/>
            <p:cNvSpPr txBox="1"/>
            <p:nvPr/>
          </p:nvSpPr>
          <p:spPr>
            <a:xfrm>
              <a:off x="860818" y="1779662"/>
              <a:ext cx="71629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   表示把世界总人口看作单位“</a:t>
              </a:r>
              <a:r>
                <a:rPr lang="en-US" altLang="zh-CN" sz="20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”，平均分成</a:t>
              </a:r>
              <a:r>
                <a:rPr lang="en-US" altLang="zh-CN" sz="2000" b="1" dirty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份，我国人口大约占这样的</a:t>
              </a:r>
              <a:r>
                <a:rPr lang="en-US" altLang="zh-CN" sz="2000" b="1" dirty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份</a:t>
              </a:r>
              <a:r>
                <a:rPr lang="zh-CN" altLang="en-US" sz="2000" b="1" dirty="0">
                  <a:latin typeface="楷体" pitchFamily="49" charset="-122"/>
                  <a:ea typeface="楷体" pitchFamily="49" charset="-122"/>
                </a:rPr>
                <a:t>。</a:t>
              </a:r>
            </a:p>
          </p:txBody>
        </p:sp>
        <p:graphicFrame>
          <p:nvGraphicFramePr>
            <p:cNvPr id="27" name="对象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42146588"/>
                </p:ext>
              </p:extLst>
            </p:nvPr>
          </p:nvGraphicFramePr>
          <p:xfrm>
            <a:off x="1043608" y="1707654"/>
            <a:ext cx="227013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7" name="公式" r:id="rId5" imgW="139680" imgH="393480" progId="Equation.3">
                    <p:embed/>
                  </p:oleObj>
                </mc:Choice>
                <mc:Fallback>
                  <p:oleObj name="公式" r:id="rId5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43608" y="1707654"/>
                          <a:ext cx="227013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601097" y="2446436"/>
            <a:ext cx="7571303" cy="511944"/>
            <a:chOff x="899592" y="2567806"/>
            <a:chExt cx="7571303" cy="511944"/>
          </a:xfrm>
        </p:grpSpPr>
        <p:grpSp>
          <p:nvGrpSpPr>
            <p:cNvPr id="22" name="组合 21"/>
            <p:cNvGrpSpPr/>
            <p:nvPr/>
          </p:nvGrpSpPr>
          <p:grpSpPr>
            <a:xfrm>
              <a:off x="899592" y="2571750"/>
              <a:ext cx="7571303" cy="508000"/>
              <a:chOff x="1067996" y="1570757"/>
              <a:chExt cx="7571303" cy="508000"/>
            </a:xfrm>
          </p:grpSpPr>
          <p:sp>
            <p:nvSpPr>
              <p:cNvPr id="23" name="文本框 28"/>
              <p:cNvSpPr txBox="1">
                <a:spLocks noChangeArrowheads="1"/>
              </p:cNvSpPr>
              <p:nvPr/>
            </p:nvSpPr>
            <p:spPr bwMode="auto">
              <a:xfrm>
                <a:off x="1067996" y="1593255"/>
                <a:ext cx="757130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  <a:sym typeface="宋体" pitchFamily="2" charset="-122"/>
                  </a:rPr>
                  <a:t>（</a:t>
                </a:r>
                <a:r>
                  <a:rPr lang="en-US" altLang="zh-CN" sz="2400" b="1" dirty="0">
                    <a:latin typeface="楷体" pitchFamily="49" charset="-122"/>
                    <a:ea typeface="楷体" pitchFamily="49" charset="-122"/>
                    <a:sym typeface="宋体" pitchFamily="2" charset="-122"/>
                  </a:rPr>
                  <a:t>2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  <a:sym typeface="宋体" pitchFamily="2" charset="-122"/>
                  </a:rPr>
                  <a:t>）柳树棵数是杨树的  ，杨树棵数是柳树的  。   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endParaRPr>
              </a:p>
            </p:txBody>
          </p:sp>
          <p:graphicFrame>
            <p:nvGraphicFramePr>
              <p:cNvPr id="24" name="对象 2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8755577"/>
                  </p:ext>
                </p:extLst>
              </p:nvPr>
            </p:nvGraphicFramePr>
            <p:xfrm>
              <a:off x="4380364" y="1570757"/>
              <a:ext cx="247650" cy="508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238" name="公式" r:id="rId7" imgW="152280" imgH="393480" progId="Equation.3">
                      <p:embed/>
                    </p:oleObj>
                  </mc:Choice>
                  <mc:Fallback>
                    <p:oleObj name="公式" r:id="rId7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380364" y="1570757"/>
                            <a:ext cx="247650" cy="5080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/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" name="对象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68296333"/>
                </p:ext>
              </p:extLst>
            </p:nvPr>
          </p:nvGraphicFramePr>
          <p:xfrm>
            <a:off x="7308304" y="2567806"/>
            <a:ext cx="247650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9" name="公式" r:id="rId9" imgW="152280" imgH="393480" progId="Equation.3">
                    <p:embed/>
                  </p:oleObj>
                </mc:Choice>
                <mc:Fallback>
                  <p:oleObj name="公式" r:id="rId9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8304" y="2567806"/>
                          <a:ext cx="247650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1187624" y="3094508"/>
            <a:ext cx="7162928" cy="1493466"/>
            <a:chOff x="1081480" y="3215878"/>
            <a:chExt cx="7162928" cy="1493466"/>
          </a:xfrm>
        </p:grpSpPr>
        <p:grpSp>
          <p:nvGrpSpPr>
            <p:cNvPr id="28" name="组合 27"/>
            <p:cNvGrpSpPr/>
            <p:nvPr/>
          </p:nvGrpSpPr>
          <p:grpSpPr>
            <a:xfrm>
              <a:off x="1081480" y="3215878"/>
              <a:ext cx="7162928" cy="1493466"/>
              <a:chOff x="860818" y="1763524"/>
              <a:chExt cx="7162928" cy="1493466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860818" y="1779662"/>
                <a:ext cx="7162928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latin typeface="楷体" pitchFamily="49" charset="-122"/>
                    <a:ea typeface="楷体" pitchFamily="49" charset="-122"/>
                  </a:rPr>
                  <a:t>   表示把杨树棵数看作单位“</a:t>
                </a:r>
                <a:r>
                  <a:rPr lang="en-US" altLang="zh-CN" sz="2000" b="1" dirty="0" smtClean="0">
                    <a:latin typeface="楷体" pitchFamily="49" charset="-122"/>
                    <a:ea typeface="楷体" pitchFamily="49" charset="-122"/>
                  </a:rPr>
                  <a:t>1</a:t>
                </a:r>
                <a:r>
                  <a:rPr lang="zh-CN" altLang="en-US" sz="2000" b="1" dirty="0" smtClean="0">
                    <a:latin typeface="楷体" pitchFamily="49" charset="-122"/>
                    <a:ea typeface="楷体" pitchFamily="49" charset="-122"/>
                  </a:rPr>
                  <a:t>”，平均分成</a:t>
                </a:r>
                <a:r>
                  <a:rPr lang="en-US" altLang="zh-CN" sz="2000" b="1" dirty="0" smtClean="0">
                    <a:latin typeface="楷体" pitchFamily="49" charset="-122"/>
                    <a:ea typeface="楷体" pitchFamily="49" charset="-122"/>
                  </a:rPr>
                  <a:t>5</a:t>
                </a:r>
                <a:r>
                  <a:rPr lang="zh-CN" altLang="en-US" sz="2000" b="1" dirty="0" smtClean="0">
                    <a:latin typeface="楷体" pitchFamily="49" charset="-122"/>
                    <a:ea typeface="楷体" pitchFamily="49" charset="-122"/>
                  </a:rPr>
                  <a:t>份，柳</a:t>
                </a:r>
                <a:r>
                  <a:rPr lang="zh-CN" altLang="en-US" sz="2000" b="1" dirty="0">
                    <a:latin typeface="楷体" pitchFamily="49" charset="-122"/>
                    <a:ea typeface="楷体" pitchFamily="49" charset="-122"/>
                  </a:rPr>
                  <a:t>树棵数占</a:t>
                </a:r>
                <a:r>
                  <a:rPr lang="zh-CN" altLang="en-US" sz="2000" b="1" dirty="0" smtClean="0">
                    <a:latin typeface="楷体" pitchFamily="49" charset="-122"/>
                    <a:ea typeface="楷体" pitchFamily="49" charset="-122"/>
                  </a:rPr>
                  <a:t>这样的</a:t>
                </a:r>
                <a:r>
                  <a:rPr lang="en-US" altLang="zh-CN" sz="2000" b="1" dirty="0">
                    <a:latin typeface="楷体" pitchFamily="49" charset="-122"/>
                    <a:ea typeface="楷体" pitchFamily="49" charset="-122"/>
                  </a:rPr>
                  <a:t>4</a:t>
                </a:r>
                <a:r>
                  <a:rPr lang="zh-CN" altLang="en-US" sz="2000" b="1" dirty="0" smtClean="0">
                    <a:latin typeface="楷体" pitchFamily="49" charset="-122"/>
                    <a:ea typeface="楷体" pitchFamily="49" charset="-122"/>
                  </a:rPr>
                  <a:t>份； 表示把柳</a:t>
                </a:r>
                <a:r>
                  <a:rPr lang="zh-CN" altLang="en-US" sz="2000" b="1" dirty="0">
                    <a:latin typeface="楷体" pitchFamily="49" charset="-122"/>
                    <a:ea typeface="楷体" pitchFamily="49" charset="-122"/>
                  </a:rPr>
                  <a:t>树棵数看作单位“</a:t>
                </a:r>
                <a:r>
                  <a:rPr lang="en-US" altLang="zh-CN" sz="2000" b="1" dirty="0">
                    <a:latin typeface="楷体" pitchFamily="49" charset="-122"/>
                    <a:ea typeface="楷体" pitchFamily="49" charset="-122"/>
                  </a:rPr>
                  <a:t>1</a:t>
                </a:r>
                <a:r>
                  <a:rPr lang="zh-CN" altLang="en-US" sz="2000" b="1" dirty="0">
                    <a:latin typeface="楷体" pitchFamily="49" charset="-122"/>
                    <a:ea typeface="楷体" pitchFamily="49" charset="-122"/>
                  </a:rPr>
                  <a:t>”，平均</a:t>
                </a:r>
                <a:r>
                  <a:rPr lang="zh-CN" altLang="en-US" sz="2000" b="1" dirty="0" smtClean="0">
                    <a:latin typeface="楷体" pitchFamily="49" charset="-122"/>
                    <a:ea typeface="楷体" pitchFamily="49" charset="-122"/>
                  </a:rPr>
                  <a:t>分成</a:t>
                </a:r>
                <a:r>
                  <a:rPr lang="en-US" altLang="zh-CN" sz="2000" b="1" dirty="0" smtClean="0">
                    <a:latin typeface="楷体" pitchFamily="49" charset="-122"/>
                    <a:ea typeface="楷体" pitchFamily="49" charset="-122"/>
                  </a:rPr>
                  <a:t>4</a:t>
                </a:r>
                <a:r>
                  <a:rPr lang="zh-CN" altLang="en-US" sz="2000" b="1" dirty="0" smtClean="0">
                    <a:latin typeface="楷体" pitchFamily="49" charset="-122"/>
                    <a:ea typeface="楷体" pitchFamily="49" charset="-122"/>
                  </a:rPr>
                  <a:t>份，杨</a:t>
                </a:r>
                <a:r>
                  <a:rPr lang="zh-CN" altLang="en-US" sz="2000" b="1" dirty="0">
                    <a:latin typeface="楷体" pitchFamily="49" charset="-122"/>
                    <a:ea typeface="楷体" pitchFamily="49" charset="-122"/>
                  </a:rPr>
                  <a:t>树棵数占这样</a:t>
                </a:r>
                <a:r>
                  <a:rPr lang="zh-CN" altLang="en-US" sz="2000" b="1" dirty="0" smtClean="0">
                    <a:latin typeface="楷体" pitchFamily="49" charset="-122"/>
                    <a:ea typeface="楷体" pitchFamily="49" charset="-122"/>
                  </a:rPr>
                  <a:t>的</a:t>
                </a:r>
                <a:r>
                  <a:rPr lang="en-US" altLang="zh-CN" sz="2000" b="1" dirty="0" smtClean="0">
                    <a:latin typeface="楷体" pitchFamily="49" charset="-122"/>
                    <a:ea typeface="楷体" pitchFamily="49" charset="-122"/>
                  </a:rPr>
                  <a:t>5</a:t>
                </a:r>
                <a:r>
                  <a:rPr lang="zh-CN" altLang="en-US" sz="2000" b="1" dirty="0" smtClean="0">
                    <a:latin typeface="楷体" pitchFamily="49" charset="-122"/>
                    <a:ea typeface="楷体" pitchFamily="49" charset="-122"/>
                  </a:rPr>
                  <a:t>份。</a:t>
                </a:r>
                <a:endParaRPr lang="zh-CN" altLang="en-US" sz="20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30" name="对象 2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28675661"/>
                  </p:ext>
                </p:extLst>
              </p:nvPr>
            </p:nvGraphicFramePr>
            <p:xfrm>
              <a:off x="1033017" y="1763524"/>
              <a:ext cx="247650" cy="508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240" name="公式" r:id="rId11" imgW="152280" imgH="393480" progId="Equation.3">
                      <p:embed/>
                    </p:oleObj>
                  </mc:Choice>
                  <mc:Fallback>
                    <p:oleObj name="公式" r:id="rId11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33017" y="1763524"/>
                            <a:ext cx="247650" cy="5080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/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4" name="对象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63059895"/>
                </p:ext>
              </p:extLst>
            </p:nvPr>
          </p:nvGraphicFramePr>
          <p:xfrm>
            <a:off x="2771800" y="3723878"/>
            <a:ext cx="247650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41" name="公式" r:id="rId13" imgW="152280" imgH="393480" progId="Equation.3">
                    <p:embed/>
                  </p:oleObj>
                </mc:Choice>
                <mc:Fallback>
                  <p:oleObj name="公式" r:id="rId13" imgW="152280" imgH="393480" progId="Equation.3">
                    <p:embed/>
                    <p:pic>
                      <p:nvPicPr>
                        <p:cNvPr id="0" name="对象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1800" y="3723878"/>
                          <a:ext cx="247650" cy="50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95536" y="421220"/>
            <a:ext cx="8064896" cy="1090653"/>
            <a:chOff x="1115616" y="965427"/>
            <a:chExt cx="6967270" cy="1090653"/>
          </a:xfrm>
        </p:grpSpPr>
        <p:sp>
          <p:nvSpPr>
            <p:cNvPr id="2" name="TextBox 1"/>
            <p:cNvSpPr txBox="1"/>
            <p:nvPr/>
          </p:nvSpPr>
          <p:spPr>
            <a:xfrm>
              <a:off x="1115616" y="1101973"/>
              <a:ext cx="696727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en-US" altLang="zh-CN" sz="2800" b="1" dirty="0" smtClean="0">
                  <a:latin typeface="楷体" pitchFamily="49" charset="-122"/>
                  <a:ea typeface="楷体" pitchFamily="49" charset="-122"/>
                </a:rPr>
                <a:t>.</a:t>
              </a:r>
              <a:r>
                <a:rPr lang="zh-CN" altLang="en-US" sz="28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8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800" b="1" dirty="0" smtClean="0">
                  <a:latin typeface="楷体" pitchFamily="49" charset="-122"/>
                  <a:ea typeface="楷体" pitchFamily="49" charset="-122"/>
                </a:rPr>
                <a:t>）</a:t>
              </a:r>
              <a:r>
                <a:rPr lang="en-US" altLang="zh-CN" sz="2800" b="1" dirty="0" smtClean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zh-CN" altLang="en-US" sz="2800" b="1" dirty="0" smtClean="0">
                  <a:latin typeface="楷体" pitchFamily="49" charset="-122"/>
                  <a:ea typeface="楷体" pitchFamily="49" charset="-122"/>
                </a:rPr>
                <a:t>个  是多少？</a:t>
              </a:r>
              <a:r>
                <a:rPr lang="en-US" altLang="zh-CN" sz="2800" b="1" dirty="0" smtClean="0">
                  <a:latin typeface="楷体" pitchFamily="49" charset="-122"/>
                  <a:ea typeface="楷体" pitchFamily="49" charset="-122"/>
                </a:rPr>
                <a:t>10</a:t>
              </a:r>
              <a:r>
                <a:rPr lang="zh-CN" altLang="en-US" sz="2800" b="1" dirty="0" smtClean="0">
                  <a:latin typeface="楷体" pitchFamily="49" charset="-122"/>
                  <a:ea typeface="楷体" pitchFamily="49" charset="-122"/>
                </a:rPr>
                <a:t>个  是多少？</a:t>
              </a:r>
              <a:r>
                <a:rPr lang="en-US" altLang="zh-CN" sz="2800" b="1" dirty="0" smtClean="0">
                  <a:latin typeface="楷体" pitchFamily="49" charset="-122"/>
                  <a:ea typeface="楷体" pitchFamily="49" charset="-122"/>
                </a:rPr>
                <a:t>14</a:t>
              </a:r>
              <a:r>
                <a:rPr lang="zh-CN" altLang="en-US" sz="2800" b="1" dirty="0" smtClean="0">
                  <a:latin typeface="楷体" pitchFamily="49" charset="-122"/>
                  <a:ea typeface="楷体" pitchFamily="49" charset="-122"/>
                </a:rPr>
                <a:t>个  呢？</a:t>
              </a:r>
              <a:endParaRPr lang="zh-CN" altLang="en-US" sz="28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2" name="对象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29130120"/>
                </p:ext>
              </p:extLst>
            </p:nvPr>
          </p:nvGraphicFramePr>
          <p:xfrm>
            <a:off x="2771800" y="965427"/>
            <a:ext cx="288032" cy="6445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37" name="公式" r:id="rId3" imgW="139680" imgH="393480" progId="Equation.3">
                    <p:embed/>
                  </p:oleObj>
                </mc:Choice>
                <mc:Fallback>
                  <p:oleObj name="公式" r:id="rId3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1800" y="965427"/>
                          <a:ext cx="288032" cy="6445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69182800"/>
                </p:ext>
              </p:extLst>
            </p:nvPr>
          </p:nvGraphicFramePr>
          <p:xfrm>
            <a:off x="4882105" y="1005615"/>
            <a:ext cx="287338" cy="644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38" name="公式" r:id="rId5" imgW="139680" imgH="393480" progId="Equation.3">
                    <p:embed/>
                  </p:oleObj>
                </mc:Choice>
                <mc:Fallback>
                  <p:oleObj name="公式" r:id="rId5" imgW="139680" imgH="393480" progId="Equation.3">
                    <p:embed/>
                    <p:pic>
                      <p:nvPicPr>
                        <p:cNvPr id="0" name="对象 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82105" y="1005615"/>
                          <a:ext cx="287338" cy="644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67961865"/>
                </p:ext>
              </p:extLst>
            </p:nvPr>
          </p:nvGraphicFramePr>
          <p:xfrm>
            <a:off x="7006467" y="1028700"/>
            <a:ext cx="287338" cy="644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39" name="公式" r:id="rId7" imgW="139680" imgH="393480" progId="Equation.3">
                    <p:embed/>
                  </p:oleObj>
                </mc:Choice>
                <mc:Fallback>
                  <p:oleObj name="公式" r:id="rId7" imgW="139680" imgH="393480" progId="Equation.3">
                    <p:embed/>
                    <p:pic>
                      <p:nvPicPr>
                        <p:cNvPr id="0" name="对象 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06467" y="1028700"/>
                          <a:ext cx="287338" cy="644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827584" y="1203598"/>
            <a:ext cx="6967270" cy="664096"/>
            <a:chOff x="1403648" y="1616075"/>
            <a:chExt cx="6967270" cy="664096"/>
          </a:xfrm>
        </p:grpSpPr>
        <p:sp>
          <p:nvSpPr>
            <p:cNvPr id="31" name="TextBox 30"/>
            <p:cNvSpPr txBox="1"/>
            <p:nvPr/>
          </p:nvSpPr>
          <p:spPr>
            <a:xfrm>
              <a:off x="1403648" y="1707654"/>
              <a:ext cx="69672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里面有几个  ？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里面有几个  ？  里面呢？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9185061"/>
                </p:ext>
              </p:extLst>
            </p:nvPr>
          </p:nvGraphicFramePr>
          <p:xfrm>
            <a:off x="3911600" y="1616075"/>
            <a:ext cx="312738" cy="644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40" name="公式" r:id="rId8" imgW="152280" imgH="393480" progId="Equation.3">
                    <p:embed/>
                  </p:oleObj>
                </mc:Choice>
                <mc:Fallback>
                  <p:oleObj name="公式" r:id="rId8" imgW="152280" imgH="393480" progId="Equation.3">
                    <p:embed/>
                    <p:pic>
                      <p:nvPicPr>
                        <p:cNvPr id="0" name="对象 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11600" y="1616075"/>
                          <a:ext cx="312738" cy="644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967889"/>
                </p:ext>
              </p:extLst>
            </p:nvPr>
          </p:nvGraphicFramePr>
          <p:xfrm>
            <a:off x="6203478" y="1635646"/>
            <a:ext cx="312738" cy="644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41" name="公式" r:id="rId10" imgW="152280" imgH="393480" progId="Equation.3">
                    <p:embed/>
                  </p:oleObj>
                </mc:Choice>
                <mc:Fallback>
                  <p:oleObj name="公式" r:id="rId10" imgW="152280" imgH="393480" progId="Equation.3">
                    <p:embed/>
                    <p:pic>
                      <p:nvPicPr>
                        <p:cNvPr id="0" name="对象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03478" y="1635646"/>
                          <a:ext cx="312738" cy="644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88194680"/>
                </p:ext>
              </p:extLst>
            </p:nvPr>
          </p:nvGraphicFramePr>
          <p:xfrm>
            <a:off x="6786563" y="1635125"/>
            <a:ext cx="442912" cy="644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42" name="公式" r:id="rId12" imgW="215640" imgH="393480" progId="Equation.3">
                    <p:embed/>
                  </p:oleObj>
                </mc:Choice>
                <mc:Fallback>
                  <p:oleObj name="公式" r:id="rId12" imgW="215640" imgH="393480" progId="Equation.3">
                    <p:embed/>
                    <p:pic>
                      <p:nvPicPr>
                        <p:cNvPr id="0" name="对象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86563" y="1635125"/>
                          <a:ext cx="442912" cy="644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827584" y="2067694"/>
            <a:ext cx="7831366" cy="1241728"/>
            <a:chOff x="1115616" y="2838147"/>
            <a:chExt cx="6967270" cy="1241728"/>
          </a:xfrm>
        </p:grpSpPr>
        <p:grpSp>
          <p:nvGrpSpPr>
            <p:cNvPr id="33" name="组合 32"/>
            <p:cNvGrpSpPr/>
            <p:nvPr/>
          </p:nvGrpSpPr>
          <p:grpSpPr>
            <a:xfrm>
              <a:off x="1115616" y="2841673"/>
              <a:ext cx="6967270" cy="1217063"/>
              <a:chOff x="1115616" y="1079052"/>
              <a:chExt cx="6967270" cy="1217063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1115616" y="1101973"/>
                <a:ext cx="6967270" cy="1113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（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1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）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5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个  是   ，也就是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1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；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10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个  是   ，也就是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2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；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14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个  是  。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35" name="对象 3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13642128"/>
                  </p:ext>
                </p:extLst>
              </p:nvPr>
            </p:nvGraphicFramePr>
            <p:xfrm>
              <a:off x="2332809" y="1079052"/>
              <a:ext cx="288032" cy="64454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443" name="公式" r:id="rId14" imgW="139680" imgH="393480" progId="Equation.3">
                      <p:embed/>
                    </p:oleObj>
                  </mc:Choice>
                  <mc:Fallback>
                    <p:oleObj name="公式" r:id="rId14" imgW="1396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332809" y="1079052"/>
                            <a:ext cx="288032" cy="64454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/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6" name="对象 3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51952151"/>
                  </p:ext>
                </p:extLst>
              </p:nvPr>
            </p:nvGraphicFramePr>
            <p:xfrm>
              <a:off x="5248611" y="1151081"/>
              <a:ext cx="287338" cy="6445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444" name="公式" r:id="rId15" imgW="139680" imgH="393480" progId="Equation.3">
                      <p:embed/>
                    </p:oleObj>
                  </mc:Choice>
                  <mc:Fallback>
                    <p:oleObj name="公式" r:id="rId15" imgW="1396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248611" y="1151081"/>
                            <a:ext cx="287338" cy="6445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9" name="对象 3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55134315"/>
                  </p:ext>
                </p:extLst>
              </p:nvPr>
            </p:nvGraphicFramePr>
            <p:xfrm>
              <a:off x="1725157" y="1651590"/>
              <a:ext cx="287338" cy="6445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445" name="公式" r:id="rId16" imgW="139680" imgH="393480" progId="Equation.3">
                      <p:embed/>
                    </p:oleObj>
                  </mc:Choice>
                  <mc:Fallback>
                    <p:oleObj name="公式" r:id="rId16" imgW="1396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725157" y="1651590"/>
                            <a:ext cx="287338" cy="6445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40" name="对象 3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3965412"/>
                </p:ext>
              </p:extLst>
            </p:nvPr>
          </p:nvGraphicFramePr>
          <p:xfrm>
            <a:off x="2845311" y="2838147"/>
            <a:ext cx="288032" cy="6445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46" name="公式" r:id="rId17" imgW="139680" imgH="393480" progId="Equation.3">
                    <p:embed/>
                  </p:oleObj>
                </mc:Choice>
                <mc:Fallback>
                  <p:oleObj name="公式" r:id="rId17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5311" y="2838147"/>
                          <a:ext cx="288032" cy="6445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" name="对象 4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44143284"/>
                </p:ext>
              </p:extLst>
            </p:nvPr>
          </p:nvGraphicFramePr>
          <p:xfrm>
            <a:off x="5821539" y="2913702"/>
            <a:ext cx="419100" cy="644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47" name="公式" r:id="rId19" imgW="203040" imgH="393480" progId="Equation.3">
                    <p:embed/>
                  </p:oleObj>
                </mc:Choice>
                <mc:Fallback>
                  <p:oleObj name="公式" r:id="rId19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21539" y="2913702"/>
                          <a:ext cx="419100" cy="644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对象 4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57767273"/>
                </p:ext>
              </p:extLst>
            </p:nvPr>
          </p:nvGraphicFramePr>
          <p:xfrm>
            <a:off x="2234023" y="3435350"/>
            <a:ext cx="419100" cy="644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48" name="公式" r:id="rId21" imgW="203040" imgH="393480" progId="Equation.3">
                    <p:embed/>
                  </p:oleObj>
                </mc:Choice>
                <mc:Fallback>
                  <p:oleObj name="公式" r:id="rId21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34023" y="3435350"/>
                          <a:ext cx="419100" cy="644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组合 11"/>
          <p:cNvGrpSpPr/>
          <p:nvPr/>
        </p:nvGrpSpPr>
        <p:grpSpPr>
          <a:xfrm>
            <a:off x="683568" y="3421576"/>
            <a:ext cx="7975382" cy="1113766"/>
            <a:chOff x="1115616" y="3671441"/>
            <a:chExt cx="6967270" cy="1113766"/>
          </a:xfrm>
        </p:grpSpPr>
        <p:grpSp>
          <p:nvGrpSpPr>
            <p:cNvPr id="43" name="组合 42"/>
            <p:cNvGrpSpPr/>
            <p:nvPr/>
          </p:nvGrpSpPr>
          <p:grpSpPr>
            <a:xfrm>
              <a:off x="1115616" y="3671441"/>
              <a:ext cx="6967270" cy="1113766"/>
              <a:chOff x="1403648" y="1707654"/>
              <a:chExt cx="6967270" cy="1113766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1403648" y="1707654"/>
                <a:ext cx="6967270" cy="1113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（</a:t>
                </a:r>
                <a:r>
                  <a:rPr lang="en-US" altLang="zh-CN" sz="2400" b="1" dirty="0">
                    <a:latin typeface="楷体" pitchFamily="49" charset="-122"/>
                    <a:ea typeface="楷体" pitchFamily="49" charset="-122"/>
                  </a:rPr>
                  <a:t>2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）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1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里面有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6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个  ，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2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里面有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12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个  ，  里面有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17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个  。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45" name="对象 4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26037202"/>
                  </p:ext>
                </p:extLst>
              </p:nvPr>
            </p:nvGraphicFramePr>
            <p:xfrm>
              <a:off x="3481337" y="1797479"/>
              <a:ext cx="312738" cy="6445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449" name="公式" r:id="rId23" imgW="152280" imgH="393480" progId="Equation.3">
                      <p:embed/>
                    </p:oleObj>
                  </mc:Choice>
                  <mc:Fallback>
                    <p:oleObj name="公式" r:id="rId23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481337" y="1797479"/>
                            <a:ext cx="312738" cy="6445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6" name="对象 4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21814505"/>
                  </p:ext>
                </p:extLst>
              </p:nvPr>
            </p:nvGraphicFramePr>
            <p:xfrm>
              <a:off x="5429630" y="1725471"/>
              <a:ext cx="312738" cy="6445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450" name="公式" r:id="rId25" imgW="152280" imgH="393480" progId="Equation.3">
                      <p:embed/>
                    </p:oleObj>
                  </mc:Choice>
                  <mc:Fallback>
                    <p:oleObj name="公式" r:id="rId25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429630" y="1725471"/>
                            <a:ext cx="312738" cy="6445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7" name="对象 4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35582258"/>
                  </p:ext>
                </p:extLst>
              </p:nvPr>
            </p:nvGraphicFramePr>
            <p:xfrm>
              <a:off x="5993214" y="1797479"/>
              <a:ext cx="442912" cy="6445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451" name="公式" r:id="rId26" imgW="215640" imgH="393480" progId="Equation.3">
                      <p:embed/>
                    </p:oleObj>
                  </mc:Choice>
                  <mc:Fallback>
                    <p:oleObj name="公式" r:id="rId26" imgW="2156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993214" y="1797479"/>
                            <a:ext cx="442912" cy="6445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48" name="对象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80877717"/>
                </p:ext>
              </p:extLst>
            </p:nvPr>
          </p:nvGraphicFramePr>
          <p:xfrm>
            <a:off x="7328014" y="3671441"/>
            <a:ext cx="312738" cy="644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2" name="公式" r:id="rId28" imgW="152280" imgH="393480" progId="Equation.3">
                    <p:embed/>
                  </p:oleObj>
                </mc:Choice>
                <mc:Fallback>
                  <p:oleObj name="公式" r:id="rId28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28014" y="3671441"/>
                          <a:ext cx="312738" cy="644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95191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1002</Words>
  <Application>Microsoft Office PowerPoint</Application>
  <PresentationFormat>全屏显示(16:9)</PresentationFormat>
  <Paragraphs>86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Calibri</vt:lpstr>
      <vt:lpstr>黑体</vt:lpstr>
      <vt:lpstr>幼圆</vt:lpstr>
      <vt:lpstr>楷体</vt:lpstr>
      <vt:lpstr>3_Office 主题</vt:lpstr>
      <vt:lpstr>5_Office 主题</vt:lpstr>
      <vt:lpstr>4_Office 主题</vt:lpstr>
      <vt:lpstr>公式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20</cp:revision>
  <dcterms:created xsi:type="dcterms:W3CDTF">2017-03-17T02:28:00Z</dcterms:created>
  <dcterms:modified xsi:type="dcterms:W3CDTF">2019-10-14T07:43:10Z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